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2349B5-8B73-4CB5-A598-759998CB3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3060BE9-C166-4A2B-8A84-5A74AE9E1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AAF27F3-B182-4BCC-A0E1-9648669FC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959E-9C05-4607-B62F-75F97E67A1AF}" type="datetimeFigureOut">
              <a:rPr lang="nl-NL" smtClean="0"/>
              <a:t>15-2-2023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F7BA7C-4C50-47FF-B1F2-9AEBF465F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B198C06-65DC-4078-84E0-A57B7CEB3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374D0-61F3-4E08-8A90-AB26ADEB69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3858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421D79-0C56-4A2B-94A8-C4F8C8F19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6E80A87-FED0-45A7-AD42-2DCFA2D96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E587281-80A4-4EA3-B169-945193004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959E-9C05-4607-B62F-75F97E67A1AF}" type="datetimeFigureOut">
              <a:rPr lang="nl-NL" smtClean="0"/>
              <a:t>15-2-2023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6515814-E1DD-4F86-B7B8-AEA375432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7C96384-7B7A-4D61-ACA8-57710DD9F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374D0-61F3-4E08-8A90-AB26ADEB69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851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B23366E-3D14-4C22-9AFE-2E001999F2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A5E3BE7-4CE3-4087-ABD9-F6BB22313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27F493-643A-4E2D-8EDC-75394033D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959E-9C05-4607-B62F-75F97E67A1AF}" type="datetimeFigureOut">
              <a:rPr lang="nl-NL" smtClean="0"/>
              <a:t>15-2-2023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0A403E4-5C4F-447C-8478-FB4E02C95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131F600-5B41-4D8F-9932-536757765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374D0-61F3-4E08-8A90-AB26ADEB69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8869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14753-BFE4-438C-B68A-8354FEAD1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5D7841-6C85-43B5-A55E-53837C28A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CA239D0-18FF-4138-916D-C3AD99AC7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959E-9C05-4607-B62F-75F97E67A1AF}" type="datetimeFigureOut">
              <a:rPr lang="nl-NL" smtClean="0"/>
              <a:t>15-2-2023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D5A8CD5-A407-4EF9-A53B-4F666CA0F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9B0D4AD-46F4-445E-A913-3F5B9671E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374D0-61F3-4E08-8A90-AB26ADEB69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4020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CAE52F-5065-44AC-B8C7-CEE1AFCB7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82429E2-D0AA-4797-926E-74DD8C8AB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6DD0D81-9B6A-4A9A-A24D-3FC429B03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959E-9C05-4607-B62F-75F97E67A1AF}" type="datetimeFigureOut">
              <a:rPr lang="nl-NL" smtClean="0"/>
              <a:t>15-2-2023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E42A9D5-DDA1-4ED4-81D6-59963E354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21708B8-FD0F-4177-948A-907A9CF1B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374D0-61F3-4E08-8A90-AB26ADEB69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6515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8196E7-F991-46C9-A4E4-11F984678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0F3DEE-2BB1-42C7-B961-C1B15364DF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21E7EC9-149A-480C-BD2D-1BE72F2423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A9801F9-DCD7-460E-AAE0-2B79A1E2B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959E-9C05-4607-B62F-75F97E67A1AF}" type="datetimeFigureOut">
              <a:rPr lang="nl-NL" smtClean="0"/>
              <a:t>15-2-2023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2EDB0D6-27D9-4B7D-AE0A-52F7A0EEB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941AF32-20FF-4087-923E-DC5A2EC20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374D0-61F3-4E08-8A90-AB26ADEB69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3608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0B4228-9128-40E6-A38E-C884D7E5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F54257B-9CE0-4168-AACD-900EDED66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F193BD3-68A9-4122-B0D1-4AB259051F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804A135-3D3E-476F-BCD3-13497C76B7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8AEAB21-219A-421D-AB1D-539ACB7894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A43229C-9DD3-4117-8177-4A41793FA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959E-9C05-4607-B62F-75F97E67A1AF}" type="datetimeFigureOut">
              <a:rPr lang="nl-NL" smtClean="0"/>
              <a:t>15-2-2023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D94352F-2444-4931-BAB6-182BBC138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82EC6BD-FDD3-48FD-83DD-FE2F7A3FD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374D0-61F3-4E08-8A90-AB26ADEB69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7958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EB106B-A651-4FA8-A54B-429F58581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F87569E-72EC-43A6-8A65-FB55E43E8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959E-9C05-4607-B62F-75F97E67A1AF}" type="datetimeFigureOut">
              <a:rPr lang="nl-NL" smtClean="0"/>
              <a:t>15-2-2023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3FA9445-6DE0-4B11-8F36-5424720A5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CE9FDD0-363E-40F6-B7B6-34722FD25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374D0-61F3-4E08-8A90-AB26ADEB69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0522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47B9FFD-EA4E-4815-B41C-1FE38F487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959E-9C05-4607-B62F-75F97E67A1AF}" type="datetimeFigureOut">
              <a:rPr lang="nl-NL" smtClean="0"/>
              <a:t>15-2-2023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6DBEBEA-BD23-4D6B-B9E8-49FD8A60A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CA4B8F7-DFF2-47A7-A6FB-2B2D94FFE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374D0-61F3-4E08-8A90-AB26ADEB69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1623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878E76-C79A-4888-AEF9-5CFB893A1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C45E9C-7C6A-4C3E-9823-77F22982C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148E0FC-4C2C-41EA-A4FB-E07C0E15EB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A634C6D-899A-4B03-8E7B-6011012E3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959E-9C05-4607-B62F-75F97E67A1AF}" type="datetimeFigureOut">
              <a:rPr lang="nl-NL" smtClean="0"/>
              <a:t>15-2-2023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1E2EDD7-A863-4279-A556-8EABF8513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8ECEFF9-C545-467C-92A3-FD531EC8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374D0-61F3-4E08-8A90-AB26ADEB69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1322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7E0D4E-4F37-4AD8-8A28-1A56B5F09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D0E07BF-B9C6-4AA9-9A9C-FA17554D31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70E0D83-3B4D-41F5-8CF2-F944ABA8AF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501401C-1E1C-4750-991A-A98D1A358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959E-9C05-4607-B62F-75F97E67A1AF}" type="datetimeFigureOut">
              <a:rPr lang="nl-NL" smtClean="0"/>
              <a:t>15-2-2023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42E299A-0347-4348-A46F-0EBDFA413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34F4BBF-B5B4-4E73-884C-264B25CC2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374D0-61F3-4E08-8A90-AB26ADEB69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3482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4637207-E64C-4D41-8FCF-377E95AC4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A41BF24-83DA-4B15-B4C6-3739C2E09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09F4B0-52F3-4984-935E-A860E922BA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4959E-9C05-4607-B62F-75F97E67A1AF}" type="datetimeFigureOut">
              <a:rPr lang="nl-NL" smtClean="0"/>
              <a:t>15-2-2023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7258803-797C-454F-B886-15B3A86E4F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7EDC208-B921-4EC1-BD20-5F50C1341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374D0-61F3-4E08-8A90-AB26ADEB69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1444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591BF8D-99CD-4292-9CF6-363E90CB7B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6" t="17925" r="23212" b="2396"/>
          <a:stretch/>
        </p:blipFill>
        <p:spPr>
          <a:xfrm rot="10800000">
            <a:off x="1036559" y="0"/>
            <a:ext cx="9631440" cy="685704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0A320BE-1FAB-4DF6-88C8-47BD76B5B6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Reconstructie Plantage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060770A-FF77-47BF-B982-83165A7414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  a  </a:t>
            </a:r>
            <a:r>
              <a:rPr lang="nl-NL" sz="3600" b="1" dirty="0" err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nl-NL" sz="36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s  l  a  n  d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1C43899-555F-434C-A272-BC409940C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66" y="234950"/>
            <a:ext cx="3361207" cy="84137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E9F9055-8E99-40C9-AED1-BB11C61696AA}"/>
              </a:ext>
            </a:extLst>
          </p:cNvPr>
          <p:cNvSpPr txBox="1"/>
          <p:nvPr/>
        </p:nvSpPr>
        <p:spPr>
          <a:xfrm>
            <a:off x="1944969" y="5039687"/>
            <a:ext cx="6551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Verdiept plantsoen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Groen parkeren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Het aantal straat- en trottoirkolken gehalveerd </a:t>
            </a:r>
          </a:p>
        </p:txBody>
      </p:sp>
    </p:spTree>
    <p:extLst>
      <p:ext uri="{BB962C8B-B14F-4D97-AF65-F5344CB8AC3E}">
        <p14:creationId xmlns:p14="http://schemas.microsoft.com/office/powerpoint/2010/main" val="3754762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43D2432-3099-45F3-9395-A1EC7A5CE0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6" t="15043" r="23899" b="1084"/>
          <a:stretch/>
        </p:blipFill>
        <p:spPr>
          <a:xfrm rot="10800000">
            <a:off x="528505" y="293615"/>
            <a:ext cx="7806297" cy="604846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76400B6-E374-4ACA-9259-9694AE07A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093" y="293615"/>
            <a:ext cx="2650921" cy="198819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0E30858-188F-4101-8A2E-6CB2351A2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84" y="2600589"/>
            <a:ext cx="2650920" cy="198819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E82C57E-30B7-4D5C-9969-619F495648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83" y="4743975"/>
            <a:ext cx="2650921" cy="198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83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5978ED0-69AB-4F14-AD94-3B2DD2E3D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06" y="293615"/>
            <a:ext cx="3670287" cy="298878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257992D-8E64-4E95-87B5-A9FA4D0CE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5807" y="3998280"/>
            <a:ext cx="3795279" cy="269675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36ECF21-3FBA-4CD6-9C50-610357486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06" y="3575597"/>
            <a:ext cx="4348162" cy="311943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E016207-8A46-4FBD-9FDC-AEF8C800E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693" y="293615"/>
            <a:ext cx="4758393" cy="3378771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BEA6A0B6-710B-44CB-8232-42C6D0E0C715}"/>
              </a:ext>
            </a:extLst>
          </p:cNvPr>
          <p:cNvSpPr txBox="1"/>
          <p:nvPr/>
        </p:nvSpPr>
        <p:spPr>
          <a:xfrm>
            <a:off x="4010657" y="797512"/>
            <a:ext cx="14596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Holle heipaal. Voor de afvoer van hemelwater onder het trottoir door.</a:t>
            </a:r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56134ADE-F767-40DE-ACDE-C850C94507F3}"/>
              </a:ext>
            </a:extLst>
          </p:cNvPr>
          <p:cNvSpPr/>
          <p:nvPr/>
        </p:nvSpPr>
        <p:spPr>
          <a:xfrm>
            <a:off x="796954" y="1543574"/>
            <a:ext cx="1208015" cy="1510019"/>
          </a:xfrm>
          <a:custGeom>
            <a:avLst/>
            <a:gdLst>
              <a:gd name="connsiteX0" fmla="*/ 1015068 w 1208015"/>
              <a:gd name="connsiteY0" fmla="*/ 0 h 1510019"/>
              <a:gd name="connsiteX1" fmla="*/ 914400 w 1208015"/>
              <a:gd name="connsiteY1" fmla="*/ 33556 h 1510019"/>
              <a:gd name="connsiteX2" fmla="*/ 872455 w 1208015"/>
              <a:gd name="connsiteY2" fmla="*/ 41945 h 1510019"/>
              <a:gd name="connsiteX3" fmla="*/ 822121 w 1208015"/>
              <a:gd name="connsiteY3" fmla="*/ 75501 h 1510019"/>
              <a:gd name="connsiteX4" fmla="*/ 696286 w 1208015"/>
              <a:gd name="connsiteY4" fmla="*/ 125835 h 1510019"/>
              <a:gd name="connsiteX5" fmla="*/ 570452 w 1208015"/>
              <a:gd name="connsiteY5" fmla="*/ 260059 h 1510019"/>
              <a:gd name="connsiteX6" fmla="*/ 520118 w 1208015"/>
              <a:gd name="connsiteY6" fmla="*/ 310393 h 1510019"/>
              <a:gd name="connsiteX7" fmla="*/ 486562 w 1208015"/>
              <a:gd name="connsiteY7" fmla="*/ 369116 h 1510019"/>
              <a:gd name="connsiteX8" fmla="*/ 394283 w 1208015"/>
              <a:gd name="connsiteY8" fmla="*/ 478173 h 1510019"/>
              <a:gd name="connsiteX9" fmla="*/ 310393 w 1208015"/>
              <a:gd name="connsiteY9" fmla="*/ 604008 h 1510019"/>
              <a:gd name="connsiteX10" fmla="*/ 260059 w 1208015"/>
              <a:gd name="connsiteY10" fmla="*/ 654342 h 1510019"/>
              <a:gd name="connsiteX11" fmla="*/ 234892 w 1208015"/>
              <a:gd name="connsiteY11" fmla="*/ 704676 h 1510019"/>
              <a:gd name="connsiteX12" fmla="*/ 192947 w 1208015"/>
              <a:gd name="connsiteY12" fmla="*/ 746620 h 1510019"/>
              <a:gd name="connsiteX13" fmla="*/ 159391 w 1208015"/>
              <a:gd name="connsiteY13" fmla="*/ 796954 h 1510019"/>
              <a:gd name="connsiteX14" fmla="*/ 109057 w 1208015"/>
              <a:gd name="connsiteY14" fmla="*/ 855677 h 1510019"/>
              <a:gd name="connsiteX15" fmla="*/ 92279 w 1208015"/>
              <a:gd name="connsiteY15" fmla="*/ 889233 h 1510019"/>
              <a:gd name="connsiteX16" fmla="*/ 41945 w 1208015"/>
              <a:gd name="connsiteY16" fmla="*/ 989901 h 1510019"/>
              <a:gd name="connsiteX17" fmla="*/ 16778 w 1208015"/>
              <a:gd name="connsiteY17" fmla="*/ 1073791 h 1510019"/>
              <a:gd name="connsiteX18" fmla="*/ 0 w 1208015"/>
              <a:gd name="connsiteY18" fmla="*/ 1182848 h 1510019"/>
              <a:gd name="connsiteX19" fmla="*/ 16778 w 1208015"/>
              <a:gd name="connsiteY19" fmla="*/ 1333850 h 1510019"/>
              <a:gd name="connsiteX20" fmla="*/ 33556 w 1208015"/>
              <a:gd name="connsiteY20" fmla="*/ 1375795 h 1510019"/>
              <a:gd name="connsiteX21" fmla="*/ 50334 w 1208015"/>
              <a:gd name="connsiteY21" fmla="*/ 1409351 h 1510019"/>
              <a:gd name="connsiteX22" fmla="*/ 100668 w 1208015"/>
              <a:gd name="connsiteY22" fmla="*/ 1459685 h 1510019"/>
              <a:gd name="connsiteX23" fmla="*/ 176169 w 1208015"/>
              <a:gd name="connsiteY23" fmla="*/ 1510019 h 1510019"/>
              <a:gd name="connsiteX24" fmla="*/ 461395 w 1208015"/>
              <a:gd name="connsiteY24" fmla="*/ 1468074 h 1510019"/>
              <a:gd name="connsiteX25" fmla="*/ 570452 w 1208015"/>
              <a:gd name="connsiteY25" fmla="*/ 1392573 h 1510019"/>
              <a:gd name="connsiteX26" fmla="*/ 662730 w 1208015"/>
              <a:gd name="connsiteY26" fmla="*/ 1283516 h 1510019"/>
              <a:gd name="connsiteX27" fmla="*/ 687897 w 1208015"/>
              <a:gd name="connsiteY27" fmla="*/ 1241571 h 1510019"/>
              <a:gd name="connsiteX28" fmla="*/ 729842 w 1208015"/>
              <a:gd name="connsiteY28" fmla="*/ 1182848 h 1510019"/>
              <a:gd name="connsiteX29" fmla="*/ 771787 w 1208015"/>
              <a:gd name="connsiteY29" fmla="*/ 1132514 h 1510019"/>
              <a:gd name="connsiteX30" fmla="*/ 805343 w 1208015"/>
              <a:gd name="connsiteY30" fmla="*/ 1073791 h 1510019"/>
              <a:gd name="connsiteX31" fmla="*/ 855677 w 1208015"/>
              <a:gd name="connsiteY31" fmla="*/ 1015068 h 1510019"/>
              <a:gd name="connsiteX32" fmla="*/ 889233 w 1208015"/>
              <a:gd name="connsiteY32" fmla="*/ 964734 h 1510019"/>
              <a:gd name="connsiteX33" fmla="*/ 956345 w 1208015"/>
              <a:gd name="connsiteY33" fmla="*/ 872455 h 1510019"/>
              <a:gd name="connsiteX34" fmla="*/ 1023457 w 1208015"/>
              <a:gd name="connsiteY34" fmla="*/ 721454 h 1510019"/>
              <a:gd name="connsiteX35" fmla="*/ 1098958 w 1208015"/>
              <a:gd name="connsiteY35" fmla="*/ 612397 h 1510019"/>
              <a:gd name="connsiteX36" fmla="*/ 1166070 w 1208015"/>
              <a:gd name="connsiteY36" fmla="*/ 478173 h 1510019"/>
              <a:gd name="connsiteX37" fmla="*/ 1208015 w 1208015"/>
              <a:gd name="connsiteY37" fmla="*/ 335560 h 1510019"/>
              <a:gd name="connsiteX38" fmla="*/ 1199626 w 1208015"/>
              <a:gd name="connsiteY38" fmla="*/ 184558 h 1510019"/>
              <a:gd name="connsiteX39" fmla="*/ 1157681 w 1208015"/>
              <a:gd name="connsiteY39" fmla="*/ 134224 h 1510019"/>
              <a:gd name="connsiteX40" fmla="*/ 1098958 w 1208015"/>
              <a:gd name="connsiteY40" fmla="*/ 83890 h 1510019"/>
              <a:gd name="connsiteX41" fmla="*/ 1015068 w 1208015"/>
              <a:gd name="connsiteY41" fmla="*/ 41945 h 1510019"/>
              <a:gd name="connsiteX42" fmla="*/ 947956 w 1208015"/>
              <a:gd name="connsiteY42" fmla="*/ 16778 h 1510019"/>
              <a:gd name="connsiteX43" fmla="*/ 763398 w 1208015"/>
              <a:gd name="connsiteY43" fmla="*/ 33556 h 1510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08015" h="1510019">
                <a:moveTo>
                  <a:pt x="1015068" y="0"/>
                </a:moveTo>
                <a:cubicBezTo>
                  <a:pt x="981512" y="11185"/>
                  <a:pt x="948334" y="23575"/>
                  <a:pt x="914400" y="33556"/>
                </a:cubicBezTo>
                <a:cubicBezTo>
                  <a:pt x="900721" y="37579"/>
                  <a:pt x="885436" y="36045"/>
                  <a:pt x="872455" y="41945"/>
                </a:cubicBezTo>
                <a:cubicBezTo>
                  <a:pt x="854098" y="50289"/>
                  <a:pt x="840595" y="67419"/>
                  <a:pt x="822121" y="75501"/>
                </a:cubicBezTo>
                <a:cubicBezTo>
                  <a:pt x="763495" y="101150"/>
                  <a:pt x="740432" y="87995"/>
                  <a:pt x="696286" y="125835"/>
                </a:cubicBezTo>
                <a:cubicBezTo>
                  <a:pt x="624366" y="187481"/>
                  <a:pt x="628149" y="197553"/>
                  <a:pt x="570452" y="260059"/>
                </a:cubicBezTo>
                <a:cubicBezTo>
                  <a:pt x="554358" y="277494"/>
                  <a:pt x="534585" y="291586"/>
                  <a:pt x="520118" y="310393"/>
                </a:cubicBezTo>
                <a:cubicBezTo>
                  <a:pt x="506372" y="328263"/>
                  <a:pt x="500089" y="351080"/>
                  <a:pt x="486562" y="369116"/>
                </a:cubicBezTo>
                <a:cubicBezTo>
                  <a:pt x="457990" y="407212"/>
                  <a:pt x="419521" y="437791"/>
                  <a:pt x="394283" y="478173"/>
                </a:cubicBezTo>
                <a:cubicBezTo>
                  <a:pt x="372362" y="513246"/>
                  <a:pt x="337787" y="571633"/>
                  <a:pt x="310393" y="604008"/>
                </a:cubicBezTo>
                <a:cubicBezTo>
                  <a:pt x="295066" y="622121"/>
                  <a:pt x="274296" y="635360"/>
                  <a:pt x="260059" y="654342"/>
                </a:cubicBezTo>
                <a:cubicBezTo>
                  <a:pt x="248804" y="669349"/>
                  <a:pt x="245925" y="689505"/>
                  <a:pt x="234892" y="704676"/>
                </a:cubicBezTo>
                <a:cubicBezTo>
                  <a:pt x="223262" y="720667"/>
                  <a:pt x="205468" y="731317"/>
                  <a:pt x="192947" y="746620"/>
                </a:cubicBezTo>
                <a:cubicBezTo>
                  <a:pt x="180178" y="762227"/>
                  <a:pt x="171686" y="780971"/>
                  <a:pt x="159391" y="796954"/>
                </a:cubicBezTo>
                <a:cubicBezTo>
                  <a:pt x="143672" y="817389"/>
                  <a:pt x="124221" y="834827"/>
                  <a:pt x="109057" y="855677"/>
                </a:cubicBezTo>
                <a:cubicBezTo>
                  <a:pt x="101702" y="865791"/>
                  <a:pt x="98352" y="878301"/>
                  <a:pt x="92279" y="889233"/>
                </a:cubicBezTo>
                <a:cubicBezTo>
                  <a:pt x="58197" y="950581"/>
                  <a:pt x="70868" y="914700"/>
                  <a:pt x="41945" y="989901"/>
                </a:cubicBezTo>
                <a:cubicBezTo>
                  <a:pt x="35364" y="1007012"/>
                  <a:pt x="20432" y="1051867"/>
                  <a:pt x="16778" y="1073791"/>
                </a:cubicBezTo>
                <a:cubicBezTo>
                  <a:pt x="-13695" y="1256627"/>
                  <a:pt x="25659" y="1054554"/>
                  <a:pt x="0" y="1182848"/>
                </a:cubicBezTo>
                <a:cubicBezTo>
                  <a:pt x="2632" y="1217061"/>
                  <a:pt x="3918" y="1290983"/>
                  <a:pt x="16778" y="1333850"/>
                </a:cubicBezTo>
                <a:cubicBezTo>
                  <a:pt x="21105" y="1348274"/>
                  <a:pt x="27440" y="1362034"/>
                  <a:pt x="33556" y="1375795"/>
                </a:cubicBezTo>
                <a:cubicBezTo>
                  <a:pt x="38635" y="1387223"/>
                  <a:pt x="42522" y="1399586"/>
                  <a:pt x="50334" y="1409351"/>
                </a:cubicBezTo>
                <a:cubicBezTo>
                  <a:pt x="65157" y="1427879"/>
                  <a:pt x="80925" y="1446523"/>
                  <a:pt x="100668" y="1459685"/>
                </a:cubicBezTo>
                <a:lnTo>
                  <a:pt x="176169" y="1510019"/>
                </a:lnTo>
                <a:cubicBezTo>
                  <a:pt x="271244" y="1496037"/>
                  <a:pt x="382384" y="1522774"/>
                  <a:pt x="461395" y="1468074"/>
                </a:cubicBezTo>
                <a:cubicBezTo>
                  <a:pt x="497747" y="1442907"/>
                  <a:pt x="539189" y="1423838"/>
                  <a:pt x="570452" y="1392573"/>
                </a:cubicBezTo>
                <a:cubicBezTo>
                  <a:pt x="605508" y="1357516"/>
                  <a:pt x="634787" y="1330088"/>
                  <a:pt x="662730" y="1283516"/>
                </a:cubicBezTo>
                <a:cubicBezTo>
                  <a:pt x="671119" y="1269534"/>
                  <a:pt x="678852" y="1255138"/>
                  <a:pt x="687897" y="1241571"/>
                </a:cubicBezTo>
                <a:cubicBezTo>
                  <a:pt x="701240" y="1221556"/>
                  <a:pt x="715175" y="1201915"/>
                  <a:pt x="729842" y="1182848"/>
                </a:cubicBezTo>
                <a:cubicBezTo>
                  <a:pt x="743158" y="1165537"/>
                  <a:pt x="759355" y="1150471"/>
                  <a:pt x="771787" y="1132514"/>
                </a:cubicBezTo>
                <a:cubicBezTo>
                  <a:pt x="784620" y="1113978"/>
                  <a:pt x="792239" y="1092136"/>
                  <a:pt x="805343" y="1073791"/>
                </a:cubicBezTo>
                <a:cubicBezTo>
                  <a:pt x="820328" y="1052812"/>
                  <a:pt x="839958" y="1035503"/>
                  <a:pt x="855677" y="1015068"/>
                </a:cubicBezTo>
                <a:cubicBezTo>
                  <a:pt x="867972" y="999085"/>
                  <a:pt x="877373" y="981042"/>
                  <a:pt x="889233" y="964734"/>
                </a:cubicBezTo>
                <a:cubicBezTo>
                  <a:pt x="913724" y="931058"/>
                  <a:pt x="937252" y="910641"/>
                  <a:pt x="956345" y="872455"/>
                </a:cubicBezTo>
                <a:cubicBezTo>
                  <a:pt x="980978" y="823189"/>
                  <a:pt x="992104" y="766741"/>
                  <a:pt x="1023457" y="721454"/>
                </a:cubicBezTo>
                <a:cubicBezTo>
                  <a:pt x="1048624" y="685102"/>
                  <a:pt x="1079185" y="651943"/>
                  <a:pt x="1098958" y="612397"/>
                </a:cubicBezTo>
                <a:cubicBezTo>
                  <a:pt x="1121329" y="567656"/>
                  <a:pt x="1150252" y="525628"/>
                  <a:pt x="1166070" y="478173"/>
                </a:cubicBezTo>
                <a:cubicBezTo>
                  <a:pt x="1198529" y="380796"/>
                  <a:pt x="1184803" y="428408"/>
                  <a:pt x="1208015" y="335560"/>
                </a:cubicBezTo>
                <a:cubicBezTo>
                  <a:pt x="1205219" y="285226"/>
                  <a:pt x="1211853" y="233464"/>
                  <a:pt x="1199626" y="184558"/>
                </a:cubicBezTo>
                <a:cubicBezTo>
                  <a:pt x="1194329" y="163370"/>
                  <a:pt x="1172191" y="150547"/>
                  <a:pt x="1157681" y="134224"/>
                </a:cubicBezTo>
                <a:cubicBezTo>
                  <a:pt x="1142326" y="116949"/>
                  <a:pt x="1118791" y="95223"/>
                  <a:pt x="1098958" y="83890"/>
                </a:cubicBezTo>
                <a:cubicBezTo>
                  <a:pt x="1071813" y="68379"/>
                  <a:pt x="1043031" y="55927"/>
                  <a:pt x="1015068" y="41945"/>
                </a:cubicBezTo>
                <a:cubicBezTo>
                  <a:pt x="971200" y="20011"/>
                  <a:pt x="993644" y="28200"/>
                  <a:pt x="947956" y="16778"/>
                </a:cubicBezTo>
                <a:cubicBezTo>
                  <a:pt x="802718" y="36143"/>
                  <a:pt x="864437" y="33556"/>
                  <a:pt x="763398" y="3355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B3F270E8-E696-4F55-9D1A-8B80DFF70823}"/>
              </a:ext>
            </a:extLst>
          </p:cNvPr>
          <p:cNvSpPr/>
          <p:nvPr/>
        </p:nvSpPr>
        <p:spPr>
          <a:xfrm>
            <a:off x="1283516" y="5083728"/>
            <a:ext cx="1686187" cy="1333850"/>
          </a:xfrm>
          <a:custGeom>
            <a:avLst/>
            <a:gdLst>
              <a:gd name="connsiteX0" fmla="*/ 1635853 w 1686187"/>
              <a:gd name="connsiteY0" fmla="*/ 612397 h 1333850"/>
              <a:gd name="connsiteX1" fmla="*/ 1610686 w 1686187"/>
              <a:gd name="connsiteY1" fmla="*/ 570452 h 1333850"/>
              <a:gd name="connsiteX2" fmla="*/ 1543574 w 1686187"/>
              <a:gd name="connsiteY2" fmla="*/ 486562 h 1333850"/>
              <a:gd name="connsiteX3" fmla="*/ 1459684 w 1686187"/>
              <a:gd name="connsiteY3" fmla="*/ 369116 h 1333850"/>
              <a:gd name="connsiteX4" fmla="*/ 1342238 w 1686187"/>
              <a:gd name="connsiteY4" fmla="*/ 234892 h 1333850"/>
              <a:gd name="connsiteX5" fmla="*/ 1283515 w 1686187"/>
              <a:gd name="connsiteY5" fmla="*/ 192947 h 1333850"/>
              <a:gd name="connsiteX6" fmla="*/ 1082179 w 1686187"/>
              <a:gd name="connsiteY6" fmla="*/ 92279 h 1333850"/>
              <a:gd name="connsiteX7" fmla="*/ 922789 w 1686187"/>
              <a:gd name="connsiteY7" fmla="*/ 50334 h 1333850"/>
              <a:gd name="connsiteX8" fmla="*/ 838899 w 1686187"/>
              <a:gd name="connsiteY8" fmla="*/ 41945 h 1333850"/>
              <a:gd name="connsiteX9" fmla="*/ 620785 w 1686187"/>
              <a:gd name="connsiteY9" fmla="*/ 0 h 1333850"/>
              <a:gd name="connsiteX10" fmla="*/ 192946 w 1686187"/>
              <a:gd name="connsiteY10" fmla="*/ 16778 h 1333850"/>
              <a:gd name="connsiteX11" fmla="*/ 151001 w 1686187"/>
              <a:gd name="connsiteY11" fmla="*/ 50334 h 1333850"/>
              <a:gd name="connsiteX12" fmla="*/ 83890 w 1686187"/>
              <a:gd name="connsiteY12" fmla="*/ 100668 h 1333850"/>
              <a:gd name="connsiteX13" fmla="*/ 33556 w 1686187"/>
              <a:gd name="connsiteY13" fmla="*/ 201336 h 1333850"/>
              <a:gd name="connsiteX14" fmla="*/ 0 w 1686187"/>
              <a:gd name="connsiteY14" fmla="*/ 310393 h 1333850"/>
              <a:gd name="connsiteX15" fmla="*/ 16778 w 1686187"/>
              <a:gd name="connsiteY15" fmla="*/ 511729 h 1333850"/>
              <a:gd name="connsiteX16" fmla="*/ 92278 w 1686187"/>
              <a:gd name="connsiteY16" fmla="*/ 654342 h 1333850"/>
              <a:gd name="connsiteX17" fmla="*/ 243280 w 1686187"/>
              <a:gd name="connsiteY17" fmla="*/ 880844 h 1333850"/>
              <a:gd name="connsiteX18" fmla="*/ 285225 w 1686187"/>
              <a:gd name="connsiteY18" fmla="*/ 939567 h 1333850"/>
              <a:gd name="connsiteX19" fmla="*/ 444616 w 1686187"/>
              <a:gd name="connsiteY19" fmla="*/ 1082180 h 1333850"/>
              <a:gd name="connsiteX20" fmla="*/ 494950 w 1686187"/>
              <a:gd name="connsiteY20" fmla="*/ 1115736 h 1333850"/>
              <a:gd name="connsiteX21" fmla="*/ 536895 w 1686187"/>
              <a:gd name="connsiteY21" fmla="*/ 1149292 h 1333850"/>
              <a:gd name="connsiteX22" fmla="*/ 604007 w 1686187"/>
              <a:gd name="connsiteY22" fmla="*/ 1191237 h 1333850"/>
              <a:gd name="connsiteX23" fmla="*/ 662730 w 1686187"/>
              <a:gd name="connsiteY23" fmla="*/ 1241571 h 1333850"/>
              <a:gd name="connsiteX24" fmla="*/ 721453 w 1686187"/>
              <a:gd name="connsiteY24" fmla="*/ 1266738 h 1333850"/>
              <a:gd name="connsiteX25" fmla="*/ 880844 w 1686187"/>
              <a:gd name="connsiteY25" fmla="*/ 1333850 h 1333850"/>
              <a:gd name="connsiteX26" fmla="*/ 1191236 w 1686187"/>
              <a:gd name="connsiteY26" fmla="*/ 1317072 h 1333850"/>
              <a:gd name="connsiteX27" fmla="*/ 1266737 w 1686187"/>
              <a:gd name="connsiteY27" fmla="*/ 1300294 h 1333850"/>
              <a:gd name="connsiteX28" fmla="*/ 1451295 w 1686187"/>
              <a:gd name="connsiteY28" fmla="*/ 1233182 h 1333850"/>
              <a:gd name="connsiteX29" fmla="*/ 1568741 w 1686187"/>
              <a:gd name="connsiteY29" fmla="*/ 1140903 h 1333850"/>
              <a:gd name="connsiteX30" fmla="*/ 1610686 w 1686187"/>
              <a:gd name="connsiteY30" fmla="*/ 1082180 h 1333850"/>
              <a:gd name="connsiteX31" fmla="*/ 1644242 w 1686187"/>
              <a:gd name="connsiteY31" fmla="*/ 1048624 h 1333850"/>
              <a:gd name="connsiteX32" fmla="*/ 1669409 w 1686187"/>
              <a:gd name="connsiteY32" fmla="*/ 981512 h 1333850"/>
              <a:gd name="connsiteX33" fmla="*/ 1677798 w 1686187"/>
              <a:gd name="connsiteY33" fmla="*/ 922789 h 1333850"/>
              <a:gd name="connsiteX34" fmla="*/ 1686187 w 1686187"/>
              <a:gd name="connsiteY34" fmla="*/ 880844 h 1333850"/>
              <a:gd name="connsiteX35" fmla="*/ 1677798 w 1686187"/>
              <a:gd name="connsiteY35" fmla="*/ 713065 h 1333850"/>
              <a:gd name="connsiteX36" fmla="*/ 1635853 w 1686187"/>
              <a:gd name="connsiteY36" fmla="*/ 612397 h 133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686187" h="1333850">
                <a:moveTo>
                  <a:pt x="1635853" y="612397"/>
                </a:moveTo>
                <a:cubicBezTo>
                  <a:pt x="1627464" y="598415"/>
                  <a:pt x="1620328" y="583601"/>
                  <a:pt x="1610686" y="570452"/>
                </a:cubicBezTo>
                <a:cubicBezTo>
                  <a:pt x="1589509" y="541574"/>
                  <a:pt x="1561341" y="517654"/>
                  <a:pt x="1543574" y="486562"/>
                </a:cubicBezTo>
                <a:cubicBezTo>
                  <a:pt x="1487753" y="388875"/>
                  <a:pt x="1535524" y="463916"/>
                  <a:pt x="1459684" y="369116"/>
                </a:cubicBezTo>
                <a:cubicBezTo>
                  <a:pt x="1402011" y="297025"/>
                  <a:pt x="1415950" y="298776"/>
                  <a:pt x="1342238" y="234892"/>
                </a:cubicBezTo>
                <a:cubicBezTo>
                  <a:pt x="1324060" y="219138"/>
                  <a:pt x="1303530" y="206290"/>
                  <a:pt x="1283515" y="192947"/>
                </a:cubicBezTo>
                <a:cubicBezTo>
                  <a:pt x="1223165" y="152714"/>
                  <a:pt x="1151391" y="110493"/>
                  <a:pt x="1082179" y="92279"/>
                </a:cubicBezTo>
                <a:cubicBezTo>
                  <a:pt x="1029049" y="78297"/>
                  <a:pt x="977455" y="55801"/>
                  <a:pt x="922789" y="50334"/>
                </a:cubicBezTo>
                <a:lnTo>
                  <a:pt x="838899" y="41945"/>
                </a:lnTo>
                <a:cubicBezTo>
                  <a:pt x="792687" y="31281"/>
                  <a:pt x="669429" y="0"/>
                  <a:pt x="620785" y="0"/>
                </a:cubicBezTo>
                <a:cubicBezTo>
                  <a:pt x="478062" y="0"/>
                  <a:pt x="335559" y="11185"/>
                  <a:pt x="192946" y="16778"/>
                </a:cubicBezTo>
                <a:cubicBezTo>
                  <a:pt x="178964" y="27963"/>
                  <a:pt x="165899" y="40402"/>
                  <a:pt x="151001" y="50334"/>
                </a:cubicBezTo>
                <a:cubicBezTo>
                  <a:pt x="116325" y="73451"/>
                  <a:pt x="109808" y="59199"/>
                  <a:pt x="83890" y="100668"/>
                </a:cubicBezTo>
                <a:cubicBezTo>
                  <a:pt x="64006" y="132482"/>
                  <a:pt x="45420" y="165744"/>
                  <a:pt x="33556" y="201336"/>
                </a:cubicBezTo>
                <a:cubicBezTo>
                  <a:pt x="10340" y="270983"/>
                  <a:pt x="21637" y="234665"/>
                  <a:pt x="0" y="310393"/>
                </a:cubicBezTo>
                <a:cubicBezTo>
                  <a:pt x="5593" y="377505"/>
                  <a:pt x="-673" y="446685"/>
                  <a:pt x="16778" y="511729"/>
                </a:cubicBezTo>
                <a:cubicBezTo>
                  <a:pt x="30716" y="563680"/>
                  <a:pt x="68223" y="606232"/>
                  <a:pt x="92278" y="654342"/>
                </a:cubicBezTo>
                <a:cubicBezTo>
                  <a:pt x="163559" y="796904"/>
                  <a:pt x="110306" y="703547"/>
                  <a:pt x="243280" y="880844"/>
                </a:cubicBezTo>
                <a:cubicBezTo>
                  <a:pt x="257713" y="900088"/>
                  <a:pt x="268216" y="922558"/>
                  <a:pt x="285225" y="939567"/>
                </a:cubicBezTo>
                <a:cubicBezTo>
                  <a:pt x="335111" y="989453"/>
                  <a:pt x="385922" y="1043051"/>
                  <a:pt x="444616" y="1082180"/>
                </a:cubicBezTo>
                <a:cubicBezTo>
                  <a:pt x="461394" y="1093365"/>
                  <a:pt x="478642" y="1103876"/>
                  <a:pt x="494950" y="1115736"/>
                </a:cubicBezTo>
                <a:cubicBezTo>
                  <a:pt x="509431" y="1126267"/>
                  <a:pt x="522173" y="1139100"/>
                  <a:pt x="536895" y="1149292"/>
                </a:cubicBezTo>
                <a:cubicBezTo>
                  <a:pt x="558585" y="1164308"/>
                  <a:pt x="582734" y="1175636"/>
                  <a:pt x="604007" y="1191237"/>
                </a:cubicBezTo>
                <a:cubicBezTo>
                  <a:pt x="624797" y="1206483"/>
                  <a:pt x="641044" y="1227630"/>
                  <a:pt x="662730" y="1241571"/>
                </a:cubicBezTo>
                <a:cubicBezTo>
                  <a:pt x="680644" y="1253087"/>
                  <a:pt x="702184" y="1257670"/>
                  <a:pt x="721453" y="1266738"/>
                </a:cubicBezTo>
                <a:cubicBezTo>
                  <a:pt x="852132" y="1328234"/>
                  <a:pt x="756116" y="1292274"/>
                  <a:pt x="880844" y="1333850"/>
                </a:cubicBezTo>
                <a:cubicBezTo>
                  <a:pt x="930575" y="1332008"/>
                  <a:pt x="1108367" y="1330157"/>
                  <a:pt x="1191236" y="1317072"/>
                </a:cubicBezTo>
                <a:cubicBezTo>
                  <a:pt x="1216701" y="1313051"/>
                  <a:pt x="1241641" y="1306199"/>
                  <a:pt x="1266737" y="1300294"/>
                </a:cubicBezTo>
                <a:cubicBezTo>
                  <a:pt x="1327069" y="1286098"/>
                  <a:pt x="1401501" y="1268749"/>
                  <a:pt x="1451295" y="1233182"/>
                </a:cubicBezTo>
                <a:cubicBezTo>
                  <a:pt x="1486970" y="1207700"/>
                  <a:pt x="1538940" y="1173188"/>
                  <a:pt x="1568741" y="1140903"/>
                </a:cubicBezTo>
                <a:cubicBezTo>
                  <a:pt x="1585057" y="1123227"/>
                  <a:pt x="1595453" y="1100798"/>
                  <a:pt x="1610686" y="1082180"/>
                </a:cubicBezTo>
                <a:cubicBezTo>
                  <a:pt x="1620703" y="1069937"/>
                  <a:pt x="1633057" y="1059809"/>
                  <a:pt x="1644242" y="1048624"/>
                </a:cubicBezTo>
                <a:cubicBezTo>
                  <a:pt x="1652631" y="1026253"/>
                  <a:pt x="1663253" y="1004597"/>
                  <a:pt x="1669409" y="981512"/>
                </a:cubicBezTo>
                <a:cubicBezTo>
                  <a:pt x="1674504" y="962407"/>
                  <a:pt x="1674547" y="942293"/>
                  <a:pt x="1677798" y="922789"/>
                </a:cubicBezTo>
                <a:cubicBezTo>
                  <a:pt x="1680142" y="908724"/>
                  <a:pt x="1683391" y="894826"/>
                  <a:pt x="1686187" y="880844"/>
                </a:cubicBezTo>
                <a:cubicBezTo>
                  <a:pt x="1683391" y="824918"/>
                  <a:pt x="1687642" y="768189"/>
                  <a:pt x="1677798" y="713065"/>
                </a:cubicBezTo>
                <a:lnTo>
                  <a:pt x="1635853" y="612397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C66DDEFA-C4C4-4DAA-8A65-9898FC1BE311}"/>
              </a:ext>
            </a:extLst>
          </p:cNvPr>
          <p:cNvSpPr txBox="1"/>
          <p:nvPr/>
        </p:nvSpPr>
        <p:spPr>
          <a:xfrm>
            <a:off x="4740499" y="4760562"/>
            <a:ext cx="145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Verlaagde trottoirband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318E6F99-C657-4B98-9921-981BBEB2802E}"/>
              </a:ext>
            </a:extLst>
          </p:cNvPr>
          <p:cNvSpPr txBox="1"/>
          <p:nvPr/>
        </p:nvSpPr>
        <p:spPr>
          <a:xfrm>
            <a:off x="8556771" y="3672386"/>
            <a:ext cx="2801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Het beeld na 5 jaar. </a:t>
            </a:r>
          </a:p>
        </p:txBody>
      </p:sp>
    </p:spTree>
    <p:extLst>
      <p:ext uri="{BB962C8B-B14F-4D97-AF65-F5344CB8AC3E}">
        <p14:creationId xmlns:p14="http://schemas.microsoft.com/office/powerpoint/2010/main" val="60112152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41</Words>
  <Application>Microsoft Office PowerPoint</Application>
  <PresentationFormat>Breedbeeld</PresentationFormat>
  <Paragraphs>8</Paragraphs>
  <Slides>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Verdana</vt:lpstr>
      <vt:lpstr>Kantoorthema</vt:lpstr>
      <vt:lpstr>Reconstructie Plantage </vt:lpstr>
      <vt:lpstr>PowerPoint-presentatie</vt:lpstr>
      <vt:lpstr>PowerPoint-presentatie</vt:lpstr>
    </vt:vector>
  </TitlesOfParts>
  <Company>Gemeente Midden-Delfland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Reconstructie Plantage </dc:title>
  <dc:creator>Bom Edwin</dc:creator>
  <cp:lastModifiedBy>Heuvel Ivo van den</cp:lastModifiedBy>
  <cp:revision>4</cp:revision>
  <dcterms:created xsi:type="dcterms:W3CDTF">2023-02-14T13:04:28Z</dcterms:created>
  <dcterms:modified xsi:type="dcterms:W3CDTF">2023-02-15T06:22:36Z</dcterms:modified>
</cp:coreProperties>
</file>