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  <p:sldMasterId id="2147483680" r:id="rId2"/>
  </p:sldMasterIdLst>
  <p:notesMasterIdLst>
    <p:notesMasterId r:id="rId15"/>
  </p:notesMasterIdLst>
  <p:handoutMasterIdLst>
    <p:handoutMasterId r:id="rId16"/>
  </p:handoutMasterIdLst>
  <p:sldIdLst>
    <p:sldId id="256" r:id="rId3"/>
    <p:sldId id="548" r:id="rId4"/>
    <p:sldId id="413" r:id="rId5"/>
    <p:sldId id="368" r:id="rId6"/>
    <p:sldId id="574" r:id="rId7"/>
    <p:sldId id="560" r:id="rId8"/>
    <p:sldId id="575" r:id="rId9"/>
    <p:sldId id="576" r:id="rId10"/>
    <p:sldId id="559" r:id="rId11"/>
    <p:sldId id="577" r:id="rId12"/>
    <p:sldId id="492" r:id="rId13"/>
    <p:sldId id="346" r:id="rId14"/>
  </p:sldIdLst>
  <p:sldSz cx="9144000" cy="5145088"/>
  <p:notesSz cx="6797675" cy="987266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ieleman, A (André)" initials="TA(" lastIdx="2" clrIdx="0">
    <p:extLst>
      <p:ext uri="{19B8F6BF-5375-455C-9EA6-DF929625EA0E}">
        <p15:presenceInfo xmlns:p15="http://schemas.microsoft.com/office/powerpoint/2012/main" userId="S::atieleman@gemeentewestland.nl::3e1694fb-9312-436d-af0a-e65f11520ac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9D6F1"/>
    <a:srgbClr val="884502"/>
    <a:srgbClr val="883502"/>
    <a:srgbClr val="629CCC"/>
    <a:srgbClr val="DFF7FE"/>
    <a:srgbClr val="9DC3E6"/>
    <a:srgbClr val="878B8E"/>
    <a:srgbClr val="888B8F"/>
    <a:srgbClr val="83878C"/>
    <a:srgbClr val="7A78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Stijl, thema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Stijl, thema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Stijl, thema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Stijl, thema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93296810-A885-4BE3-A3E7-6D5BEEA58F35}" styleName="Stijl, gemiddeld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Stijl, gemiddeld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BC89EF96-8CEA-46FF-86C4-4CE0E7609802}" styleName="Stijl, licht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Stijl, licht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009" autoAdjust="0"/>
    <p:restoredTop sz="94598" autoAdjust="0"/>
  </p:normalViewPr>
  <p:slideViewPr>
    <p:cSldViewPr snapToGrid="0" snapToObjects="1">
      <p:cViewPr varScale="1">
        <p:scale>
          <a:sx n="139" d="100"/>
          <a:sy n="139" d="100"/>
        </p:scale>
        <p:origin x="132" y="31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75536" y="82276"/>
            <a:ext cx="2945659" cy="493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633" tIns="45816" rIns="91633" bIns="45816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6488" y="82276"/>
            <a:ext cx="2945659" cy="493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633" tIns="45816" rIns="91633" bIns="45816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75536" y="9296761"/>
            <a:ext cx="2945659" cy="493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633" tIns="45816" rIns="91633" bIns="45816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6488" y="9296761"/>
            <a:ext cx="2945659" cy="493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633" tIns="45816" rIns="91633" bIns="45816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51CFD46-26DB-438B-AFE6-038341EDFF99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3596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9"/>
            <a:ext cx="2945659" cy="493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633" tIns="45816" rIns="91633" bIns="45816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18" charset="0"/>
              </a:defRPr>
            </a:lvl1pPr>
          </a:lstStyle>
          <a:p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2018" y="9"/>
            <a:ext cx="2945659" cy="493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633" tIns="45816" rIns="91633" bIns="45816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18" charset="0"/>
              </a:defRPr>
            </a:lvl1pPr>
          </a:lstStyle>
          <a:p>
            <a:endParaRPr lang="en-US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7950" y="739775"/>
            <a:ext cx="6581775" cy="37036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367" y="4689522"/>
            <a:ext cx="4984962" cy="4442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633" tIns="45816" rIns="91633" bIns="458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379033"/>
            <a:ext cx="2945659" cy="493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633" tIns="45816" rIns="91633" bIns="45816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18" charset="0"/>
              </a:defRPr>
            </a:lvl1pPr>
          </a:lstStyle>
          <a:p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2018" y="9379033"/>
            <a:ext cx="2945659" cy="493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633" tIns="45816" rIns="91633" bIns="45816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18" charset="0"/>
              </a:defRPr>
            </a:lvl1pPr>
          </a:lstStyle>
          <a:p>
            <a:fld id="{F48415D8-8070-4EC8-9E96-BB7C7A447D04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95050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07950" y="739775"/>
            <a:ext cx="6581775" cy="3703638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8415D8-8070-4EC8-9E96-BB7C7A447D04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8015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07950" y="739775"/>
            <a:ext cx="6581775" cy="3703638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8415D8-8070-4EC8-9E96-BB7C7A447D04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5741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8415D8-8070-4EC8-9E96-BB7C7A447D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1511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07950" y="739775"/>
            <a:ext cx="6581775" cy="3703638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8415D8-8070-4EC8-9E96-BB7C7A447D04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1934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07950" y="739775"/>
            <a:ext cx="6581775" cy="3703638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8415D8-8070-4EC8-9E96-BB7C7A447D04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7045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07950" y="739775"/>
            <a:ext cx="6581775" cy="3703638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8415D8-8070-4EC8-9E96-BB7C7A447D04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9501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8415D8-8070-4EC8-9E96-BB7C7A447D04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6896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07950" y="739775"/>
            <a:ext cx="6581775" cy="3703638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8415D8-8070-4EC8-9E96-BB7C7A447D04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892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07950" y="739775"/>
            <a:ext cx="6581775" cy="3703638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8415D8-8070-4EC8-9E96-BB7C7A447D04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7002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8415D8-8070-4EC8-9E96-BB7C7A447D04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608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2484438" y="2139950"/>
            <a:ext cx="6480175" cy="433388"/>
          </a:xfrm>
        </p:spPr>
        <p:txBody>
          <a:bodyPr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  <a:lvl2pPr marL="568325" indent="0">
              <a:buNone/>
              <a:defRPr>
                <a:solidFill>
                  <a:schemeClr val="bg1"/>
                </a:solidFill>
              </a:defRPr>
            </a:lvl2pPr>
            <a:lvl3pPr marL="954088" indent="0">
              <a:buNone/>
              <a:defRPr>
                <a:solidFill>
                  <a:schemeClr val="bg1"/>
                </a:solidFill>
              </a:defRPr>
            </a:lvl3pPr>
            <a:lvl4pPr marL="1373188" indent="0">
              <a:buNone/>
              <a:defRPr>
                <a:solidFill>
                  <a:schemeClr val="bg1"/>
                </a:solidFill>
              </a:defRPr>
            </a:lvl4pPr>
            <a:lvl5pPr marL="1792288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err="1"/>
              <a:t>Titel</a:t>
            </a:r>
            <a:r>
              <a:rPr lang="en-US" dirty="0"/>
              <a:t> </a:t>
            </a:r>
            <a:r>
              <a:rPr lang="en-US" dirty="0" err="1"/>
              <a:t>presentatie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1" hasCustomPrompt="1"/>
          </p:nvPr>
        </p:nvSpPr>
        <p:spPr>
          <a:xfrm>
            <a:off x="2484884" y="2716560"/>
            <a:ext cx="6551612" cy="288578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568325" indent="0">
              <a:buNone/>
              <a:defRPr sz="1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954088" indent="0">
              <a:buNone/>
              <a:defRPr sz="1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373188" indent="0">
              <a:buNone/>
              <a:defRPr sz="1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792288" indent="0">
              <a:buNone/>
              <a:defRPr sz="1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nl-NL" dirty="0"/>
              <a:t>Evt. ondertitel en/of naam presentator en/of locatie</a:t>
            </a: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4967288"/>
            <a:ext cx="2195513" cy="17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defRPr sz="1200" b="1"/>
            </a:lvl1pPr>
          </a:lstStyle>
          <a:p>
            <a:fld id="{509B3991-5B44-4D9F-8A64-012F4754FC7B}" type="slidenum">
              <a:rPr lang="en-US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">
    <p:bg>
      <p:bgPr>
        <a:solidFill>
          <a:srgbClr val="AFEAFD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7303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411413" y="844352"/>
            <a:ext cx="6553200" cy="4176911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B5D7770-AF15-42AE-8BA9-6F0181C4C670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557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B5790CB-0EB5-4967-BDD3-AB83E9A154E2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07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B5790CB-0EB5-4967-BDD3-AB83E9A154E2}" type="slidenum">
              <a:rPr lang="en-US"/>
              <a:pPr/>
              <a:t>‹nr.›</a:t>
            </a:fld>
            <a:endParaRPr lang="en-US"/>
          </a:p>
        </p:txBody>
      </p:sp>
      <p:sp>
        <p:nvSpPr>
          <p:cNvPr id="4" name="Rechthoek 3"/>
          <p:cNvSpPr/>
          <p:nvPr userDrawn="1"/>
        </p:nvSpPr>
        <p:spPr bwMode="auto">
          <a:xfrm>
            <a:off x="193430" y="808893"/>
            <a:ext cx="2162907" cy="416755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9860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5_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>
          <a:xfrm>
            <a:off x="1" y="4967288"/>
            <a:ext cx="193430" cy="177800"/>
          </a:xfrm>
        </p:spPr>
        <p:txBody>
          <a:bodyPr/>
          <a:lstStyle>
            <a:lvl1pPr>
              <a:defRPr/>
            </a:lvl1pPr>
          </a:lstStyle>
          <a:p>
            <a:fld id="{CB5790CB-0EB5-4967-BDD3-AB83E9A154E2}" type="slidenum">
              <a:rPr lang="en-US"/>
              <a:pPr/>
              <a:t>‹nr.›</a:t>
            </a:fld>
            <a:endParaRPr lang="en-US" dirty="0"/>
          </a:p>
        </p:txBody>
      </p:sp>
      <p:sp>
        <p:nvSpPr>
          <p:cNvPr id="4" name="Rechthoek 3"/>
          <p:cNvSpPr/>
          <p:nvPr userDrawn="1"/>
        </p:nvSpPr>
        <p:spPr bwMode="auto">
          <a:xfrm>
            <a:off x="193430" y="808892"/>
            <a:ext cx="2162907" cy="433619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4172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8_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65D45567-DA7B-408E-BFDB-9154DDBDAC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620" t="4944" r="14203" b="11500"/>
          <a:stretch/>
        </p:blipFill>
        <p:spPr>
          <a:xfrm>
            <a:off x="4007601" y="484981"/>
            <a:ext cx="4993683" cy="457120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>
          <a:xfrm>
            <a:off x="1" y="4967288"/>
            <a:ext cx="193430" cy="177800"/>
          </a:xfrm>
        </p:spPr>
        <p:txBody>
          <a:bodyPr/>
          <a:lstStyle>
            <a:lvl1pPr>
              <a:defRPr/>
            </a:lvl1pPr>
          </a:lstStyle>
          <a:p>
            <a:fld id="{CB5790CB-0EB5-4967-BDD3-AB83E9A154E2}" type="slidenum">
              <a:rPr lang="en-US"/>
              <a:pPr/>
              <a:t>‹nr.›</a:t>
            </a:fld>
            <a:endParaRPr lang="en-US" dirty="0"/>
          </a:p>
        </p:txBody>
      </p:sp>
      <p:sp>
        <p:nvSpPr>
          <p:cNvPr id="4" name="Rechthoek 3"/>
          <p:cNvSpPr/>
          <p:nvPr userDrawn="1"/>
        </p:nvSpPr>
        <p:spPr bwMode="auto">
          <a:xfrm>
            <a:off x="193430" y="808892"/>
            <a:ext cx="2162907" cy="433619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2689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>
          <a:xfrm>
            <a:off x="1" y="4967288"/>
            <a:ext cx="193430" cy="177800"/>
          </a:xfrm>
        </p:spPr>
        <p:txBody>
          <a:bodyPr/>
          <a:lstStyle>
            <a:lvl1pPr>
              <a:defRPr/>
            </a:lvl1pPr>
          </a:lstStyle>
          <a:p>
            <a:fld id="{CB5790CB-0EB5-4967-BDD3-AB83E9A154E2}" type="slidenum">
              <a:rPr lang="en-US"/>
              <a:pPr/>
              <a:t>‹nr.›</a:t>
            </a:fld>
            <a:endParaRPr lang="en-US" dirty="0"/>
          </a:p>
        </p:txBody>
      </p:sp>
      <p:sp>
        <p:nvSpPr>
          <p:cNvPr id="4" name="Rechthoek 3"/>
          <p:cNvSpPr/>
          <p:nvPr userDrawn="1"/>
        </p:nvSpPr>
        <p:spPr bwMode="auto">
          <a:xfrm>
            <a:off x="0" y="0"/>
            <a:ext cx="9144000" cy="514508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045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B5790CB-0EB5-4967-BDD3-AB83E9A154E2}" type="slidenum">
              <a:rPr lang="en-US"/>
              <a:pPr/>
              <a:t>‹nr.›</a:t>
            </a:fld>
            <a:endParaRPr lang="en-US"/>
          </a:p>
        </p:txBody>
      </p:sp>
      <p:sp>
        <p:nvSpPr>
          <p:cNvPr id="4" name="Rechthoek 3"/>
          <p:cNvSpPr/>
          <p:nvPr userDrawn="1"/>
        </p:nvSpPr>
        <p:spPr bwMode="auto">
          <a:xfrm>
            <a:off x="193430" y="808893"/>
            <a:ext cx="2162907" cy="416755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" name="Afbeelding 4" descr="RIBM_alle-logo's_def_RGB_projecten-schaduw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7569" y="0"/>
            <a:ext cx="1336431" cy="486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7295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2243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411413" y="196850"/>
            <a:ext cx="655320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/>
              <a:t>Klik</a:t>
            </a:r>
            <a:r>
              <a:rPr lang="en-US" dirty="0"/>
              <a:t> </a:t>
            </a:r>
            <a:r>
              <a:rPr lang="en-US" dirty="0" err="1"/>
              <a:t>om</a:t>
            </a:r>
            <a:r>
              <a:rPr lang="en-US" dirty="0"/>
              <a:t> het </a:t>
            </a:r>
            <a:r>
              <a:rPr lang="en-US" dirty="0" err="1"/>
              <a:t>opmaakprofiel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bewerken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411413" y="989013"/>
            <a:ext cx="6553200" cy="403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/>
              <a:t>Klik</a:t>
            </a:r>
            <a:r>
              <a:rPr lang="en-US" dirty="0"/>
              <a:t> </a:t>
            </a:r>
            <a:r>
              <a:rPr lang="en-US" dirty="0" err="1"/>
              <a:t>om</a:t>
            </a:r>
            <a:r>
              <a:rPr lang="en-US" dirty="0"/>
              <a:t> de </a:t>
            </a:r>
            <a:r>
              <a:rPr lang="en-US" dirty="0" err="1"/>
              <a:t>opmaakprofielen</a:t>
            </a:r>
            <a:r>
              <a:rPr lang="en-US" dirty="0"/>
              <a:t> van de </a:t>
            </a:r>
            <a:r>
              <a:rPr lang="en-US" dirty="0" err="1"/>
              <a:t>modeltekst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bewerken</a:t>
            </a:r>
            <a:endParaRPr lang="en-US" dirty="0"/>
          </a:p>
          <a:p>
            <a:pPr lvl="1"/>
            <a:r>
              <a:rPr lang="en-US" dirty="0" err="1"/>
              <a:t>Tweede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2"/>
            <a:r>
              <a:rPr lang="en-US" dirty="0" err="1"/>
              <a:t>Derde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3"/>
            <a:r>
              <a:rPr lang="en-US" dirty="0" err="1"/>
              <a:t>Vierde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4"/>
            <a:r>
              <a:rPr lang="en-US" dirty="0" err="1"/>
              <a:t>Vijfde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4967288"/>
            <a:ext cx="2195513" cy="17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defRPr sz="1200" b="1"/>
            </a:lvl1pPr>
          </a:lstStyle>
          <a:p>
            <a:fld id="{509B3991-5B44-4D9F-8A64-012F4754FC7B}" type="slidenum">
              <a:rPr lang="en-US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71" r:id="rId4"/>
    <p:sldLayoutId id="2147483675" r:id="rId5"/>
    <p:sldLayoutId id="2147483678" r:id="rId6"/>
    <p:sldLayoutId id="2147483677" r:id="rId7"/>
    <p:sldLayoutId id="2147483673" r:id="rId8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</a:defRPr>
      </a:lvl9pPr>
    </p:titleStyle>
    <p:bodyStyle>
      <a:lvl1pPr marL="284163" indent="-284163" algn="l" rtl="0" eaLnBrk="1" fontAlgn="base" hangingPunct="1">
        <a:spcBef>
          <a:spcPct val="20000"/>
        </a:spcBef>
        <a:spcAft>
          <a:spcPct val="0"/>
        </a:spcAft>
        <a:buClrTx/>
        <a:buFont typeface="Wingdings" pitchFamily="2" charset="2"/>
        <a:buChar char="§"/>
        <a:defRPr sz="26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542925" indent="-276225" algn="l" rtl="0" eaLnBrk="1" fontAlgn="base" hangingPunct="1">
        <a:spcBef>
          <a:spcPct val="20000"/>
        </a:spcBef>
        <a:spcAft>
          <a:spcPct val="0"/>
        </a:spcAft>
        <a:buClrTx/>
        <a:buChar char="–"/>
        <a:defRPr sz="2200">
          <a:solidFill>
            <a:schemeClr val="tx1"/>
          </a:solidFill>
          <a:latin typeface="Arial" pitchFamily="34" charset="0"/>
          <a:cs typeface="Arial" pitchFamily="34" charset="0"/>
        </a:defRPr>
      </a:lvl2pPr>
      <a:lvl3pPr marL="809625" indent="-266700" algn="l" rtl="0" eaLnBrk="1" fontAlgn="base" hangingPunct="1">
        <a:spcBef>
          <a:spcPct val="20000"/>
        </a:spcBef>
        <a:spcAft>
          <a:spcPct val="0"/>
        </a:spcAft>
        <a:buClrTx/>
        <a:buSzPct val="86000"/>
        <a:buFont typeface="Wingdings" pitchFamily="2" charset="2"/>
        <a:buChar char="§"/>
        <a:defRPr sz="2000">
          <a:solidFill>
            <a:schemeClr val="tx1"/>
          </a:solidFill>
          <a:latin typeface="Arial" pitchFamily="34" charset="0"/>
          <a:cs typeface="Arial" pitchFamily="34" charset="0"/>
        </a:defRPr>
      </a:lvl3pPr>
      <a:lvl4pPr marL="1076325" indent="-266700" algn="l" rtl="0" eaLnBrk="1" fontAlgn="base" hangingPunct="1">
        <a:spcBef>
          <a:spcPct val="20000"/>
        </a:spcBef>
        <a:spcAft>
          <a:spcPct val="0"/>
        </a:spcAft>
        <a:buClrTx/>
        <a:buSzPct val="81000"/>
        <a:buChar char="–"/>
        <a:defRPr sz="1800">
          <a:solidFill>
            <a:schemeClr val="tx1"/>
          </a:solidFill>
          <a:latin typeface="Arial" pitchFamily="34" charset="0"/>
          <a:cs typeface="Arial" pitchFamily="34" charset="0"/>
        </a:defRPr>
      </a:lvl4pPr>
      <a:lvl5pPr marL="1343025" indent="-266700" algn="l" rtl="0" eaLnBrk="1" fontAlgn="base" hangingPunct="1">
        <a:spcBef>
          <a:spcPct val="20000"/>
        </a:spcBef>
        <a:spcAft>
          <a:spcPct val="0"/>
        </a:spcAft>
        <a:buClrTx/>
        <a:buSzPct val="65000"/>
        <a:buFont typeface="Wingdings" pitchFamily="2" charset="2"/>
        <a:buChar char="§"/>
        <a:defRPr sz="1600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2478088" indent="-228600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6pPr>
      <a:lvl7pPr marL="2935288" indent="-228600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7pPr>
      <a:lvl8pPr marL="3392488" indent="-228600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8pPr>
      <a:lvl9pPr marL="3849688" indent="-228600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953BDC-9EAE-49FE-9892-958C9F845175}" type="datetimeFigureOut">
              <a:rPr lang="de-DE" smtClean="0"/>
              <a:t>21.02.2023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5707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9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>
          <a:xfrm>
            <a:off x="2484438" y="2139950"/>
            <a:ext cx="6659562" cy="433388"/>
          </a:xfrm>
        </p:spPr>
        <p:txBody>
          <a:bodyPr/>
          <a:lstStyle/>
          <a:p>
            <a:r>
              <a:rPr lang="nl-NL" dirty="0"/>
              <a:t>Van Rijnstraat, De Lier</a:t>
            </a:r>
            <a:r>
              <a:rPr lang="nl-NL" sz="1400" dirty="0"/>
              <a:t>        21 februari 2023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/>
              <a:t>Klimaatadaptieve inrichting	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0565CD54-14D1-45C2-87B1-88EF64B2D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988" y="3229708"/>
            <a:ext cx="2704625" cy="1683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09F9361-673D-3598-6115-09BA0A2117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4013" y="3575842"/>
            <a:ext cx="2764465" cy="104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381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Vrije vorm: vorm 20">
            <a:extLst>
              <a:ext uri="{FF2B5EF4-FFF2-40B4-BE49-F238E27FC236}">
                <a16:creationId xmlns:a16="http://schemas.microsoft.com/office/drawing/2014/main" id="{18D53CDD-7E4B-A7A4-C00D-260AB4213798}"/>
              </a:ext>
            </a:extLst>
          </p:cNvPr>
          <p:cNvSpPr/>
          <p:nvPr/>
        </p:nvSpPr>
        <p:spPr bwMode="auto">
          <a:xfrm>
            <a:off x="6110288" y="3950494"/>
            <a:ext cx="2893218" cy="707231"/>
          </a:xfrm>
          <a:custGeom>
            <a:avLst/>
            <a:gdLst>
              <a:gd name="connsiteX0" fmla="*/ 1990725 w 2893218"/>
              <a:gd name="connsiteY0" fmla="*/ 102394 h 707231"/>
              <a:gd name="connsiteX1" fmla="*/ 1993106 w 2893218"/>
              <a:gd name="connsiteY1" fmla="*/ 52387 h 707231"/>
              <a:gd name="connsiteX2" fmla="*/ 2409825 w 2893218"/>
              <a:gd name="connsiteY2" fmla="*/ 2381 h 707231"/>
              <a:gd name="connsiteX3" fmla="*/ 2893218 w 2893218"/>
              <a:gd name="connsiteY3" fmla="*/ 0 h 707231"/>
              <a:gd name="connsiteX4" fmla="*/ 2893218 w 2893218"/>
              <a:gd name="connsiteY4" fmla="*/ 707231 h 707231"/>
              <a:gd name="connsiteX5" fmla="*/ 0 w 2893218"/>
              <a:gd name="connsiteY5" fmla="*/ 707231 h 707231"/>
              <a:gd name="connsiteX6" fmla="*/ 0 w 2893218"/>
              <a:gd name="connsiteY6" fmla="*/ 69056 h 707231"/>
              <a:gd name="connsiteX7" fmla="*/ 347662 w 2893218"/>
              <a:gd name="connsiteY7" fmla="*/ 80962 h 707231"/>
              <a:gd name="connsiteX8" fmla="*/ 442912 w 2893218"/>
              <a:gd name="connsiteY8" fmla="*/ 180975 h 707231"/>
              <a:gd name="connsiteX9" fmla="*/ 442912 w 2893218"/>
              <a:gd name="connsiteY9" fmla="*/ 259556 h 707231"/>
              <a:gd name="connsiteX10" fmla="*/ 731043 w 2893218"/>
              <a:gd name="connsiteY10" fmla="*/ 269081 h 707231"/>
              <a:gd name="connsiteX11" fmla="*/ 888206 w 2893218"/>
              <a:gd name="connsiteY11" fmla="*/ 578644 h 707231"/>
              <a:gd name="connsiteX12" fmla="*/ 1435893 w 2893218"/>
              <a:gd name="connsiteY12" fmla="*/ 569119 h 707231"/>
              <a:gd name="connsiteX13" fmla="*/ 1588293 w 2893218"/>
              <a:gd name="connsiteY13" fmla="*/ 259556 h 707231"/>
              <a:gd name="connsiteX14" fmla="*/ 2131218 w 2893218"/>
              <a:gd name="connsiteY14" fmla="*/ 250031 h 707231"/>
              <a:gd name="connsiteX15" fmla="*/ 2133600 w 2893218"/>
              <a:gd name="connsiteY15" fmla="*/ 176212 h 707231"/>
              <a:gd name="connsiteX16" fmla="*/ 2026443 w 2893218"/>
              <a:gd name="connsiteY16" fmla="*/ 178594 h 707231"/>
              <a:gd name="connsiteX17" fmla="*/ 1990725 w 2893218"/>
              <a:gd name="connsiteY17" fmla="*/ 102394 h 707231"/>
              <a:gd name="connsiteX0" fmla="*/ 1990725 w 2893218"/>
              <a:gd name="connsiteY0" fmla="*/ 102394 h 707231"/>
              <a:gd name="connsiteX1" fmla="*/ 1993106 w 2893218"/>
              <a:gd name="connsiteY1" fmla="*/ 52387 h 707231"/>
              <a:gd name="connsiteX2" fmla="*/ 2409825 w 2893218"/>
              <a:gd name="connsiteY2" fmla="*/ 2381 h 707231"/>
              <a:gd name="connsiteX3" fmla="*/ 2893218 w 2893218"/>
              <a:gd name="connsiteY3" fmla="*/ 0 h 707231"/>
              <a:gd name="connsiteX4" fmla="*/ 2893218 w 2893218"/>
              <a:gd name="connsiteY4" fmla="*/ 707231 h 707231"/>
              <a:gd name="connsiteX5" fmla="*/ 0 w 2893218"/>
              <a:gd name="connsiteY5" fmla="*/ 707231 h 707231"/>
              <a:gd name="connsiteX6" fmla="*/ 0 w 2893218"/>
              <a:gd name="connsiteY6" fmla="*/ 69056 h 707231"/>
              <a:gd name="connsiteX7" fmla="*/ 347662 w 2893218"/>
              <a:gd name="connsiteY7" fmla="*/ 80962 h 707231"/>
              <a:gd name="connsiteX8" fmla="*/ 442912 w 2893218"/>
              <a:gd name="connsiteY8" fmla="*/ 180975 h 707231"/>
              <a:gd name="connsiteX9" fmla="*/ 442912 w 2893218"/>
              <a:gd name="connsiteY9" fmla="*/ 259556 h 707231"/>
              <a:gd name="connsiteX10" fmla="*/ 731043 w 2893218"/>
              <a:gd name="connsiteY10" fmla="*/ 269081 h 707231"/>
              <a:gd name="connsiteX11" fmla="*/ 888206 w 2893218"/>
              <a:gd name="connsiteY11" fmla="*/ 578644 h 707231"/>
              <a:gd name="connsiteX12" fmla="*/ 1435893 w 2893218"/>
              <a:gd name="connsiteY12" fmla="*/ 569119 h 707231"/>
              <a:gd name="connsiteX13" fmla="*/ 1588293 w 2893218"/>
              <a:gd name="connsiteY13" fmla="*/ 259556 h 707231"/>
              <a:gd name="connsiteX14" fmla="*/ 2131218 w 2893218"/>
              <a:gd name="connsiteY14" fmla="*/ 250031 h 707231"/>
              <a:gd name="connsiteX15" fmla="*/ 2133600 w 2893218"/>
              <a:gd name="connsiteY15" fmla="*/ 176212 h 707231"/>
              <a:gd name="connsiteX16" fmla="*/ 2026443 w 2893218"/>
              <a:gd name="connsiteY16" fmla="*/ 178594 h 707231"/>
              <a:gd name="connsiteX17" fmla="*/ 2016918 w 2893218"/>
              <a:gd name="connsiteY17" fmla="*/ 128587 h 707231"/>
              <a:gd name="connsiteX18" fmla="*/ 1990725 w 2893218"/>
              <a:gd name="connsiteY18" fmla="*/ 102394 h 707231"/>
              <a:gd name="connsiteX0" fmla="*/ 1990725 w 2893218"/>
              <a:gd name="connsiteY0" fmla="*/ 102394 h 707231"/>
              <a:gd name="connsiteX1" fmla="*/ 1993106 w 2893218"/>
              <a:gd name="connsiteY1" fmla="*/ 52387 h 707231"/>
              <a:gd name="connsiteX2" fmla="*/ 2409825 w 2893218"/>
              <a:gd name="connsiteY2" fmla="*/ 2381 h 707231"/>
              <a:gd name="connsiteX3" fmla="*/ 2893218 w 2893218"/>
              <a:gd name="connsiteY3" fmla="*/ 0 h 707231"/>
              <a:gd name="connsiteX4" fmla="*/ 2893218 w 2893218"/>
              <a:gd name="connsiteY4" fmla="*/ 707231 h 707231"/>
              <a:gd name="connsiteX5" fmla="*/ 0 w 2893218"/>
              <a:gd name="connsiteY5" fmla="*/ 707231 h 707231"/>
              <a:gd name="connsiteX6" fmla="*/ 0 w 2893218"/>
              <a:gd name="connsiteY6" fmla="*/ 69056 h 707231"/>
              <a:gd name="connsiteX7" fmla="*/ 347662 w 2893218"/>
              <a:gd name="connsiteY7" fmla="*/ 80962 h 707231"/>
              <a:gd name="connsiteX8" fmla="*/ 442912 w 2893218"/>
              <a:gd name="connsiteY8" fmla="*/ 180975 h 707231"/>
              <a:gd name="connsiteX9" fmla="*/ 442912 w 2893218"/>
              <a:gd name="connsiteY9" fmla="*/ 259556 h 707231"/>
              <a:gd name="connsiteX10" fmla="*/ 731043 w 2893218"/>
              <a:gd name="connsiteY10" fmla="*/ 269081 h 707231"/>
              <a:gd name="connsiteX11" fmla="*/ 888206 w 2893218"/>
              <a:gd name="connsiteY11" fmla="*/ 578644 h 707231"/>
              <a:gd name="connsiteX12" fmla="*/ 1435893 w 2893218"/>
              <a:gd name="connsiteY12" fmla="*/ 569119 h 707231"/>
              <a:gd name="connsiteX13" fmla="*/ 1588293 w 2893218"/>
              <a:gd name="connsiteY13" fmla="*/ 259556 h 707231"/>
              <a:gd name="connsiteX14" fmla="*/ 2131218 w 2893218"/>
              <a:gd name="connsiteY14" fmla="*/ 250031 h 707231"/>
              <a:gd name="connsiteX15" fmla="*/ 2133600 w 2893218"/>
              <a:gd name="connsiteY15" fmla="*/ 176212 h 707231"/>
              <a:gd name="connsiteX16" fmla="*/ 2026443 w 2893218"/>
              <a:gd name="connsiteY16" fmla="*/ 178594 h 707231"/>
              <a:gd name="connsiteX17" fmla="*/ 2019299 w 2893218"/>
              <a:gd name="connsiteY17" fmla="*/ 114299 h 707231"/>
              <a:gd name="connsiteX18" fmla="*/ 1990725 w 2893218"/>
              <a:gd name="connsiteY18" fmla="*/ 102394 h 707231"/>
              <a:gd name="connsiteX0" fmla="*/ 1990725 w 2893218"/>
              <a:gd name="connsiteY0" fmla="*/ 102394 h 707231"/>
              <a:gd name="connsiteX1" fmla="*/ 1993106 w 2893218"/>
              <a:gd name="connsiteY1" fmla="*/ 52387 h 707231"/>
              <a:gd name="connsiteX2" fmla="*/ 2409825 w 2893218"/>
              <a:gd name="connsiteY2" fmla="*/ 2381 h 707231"/>
              <a:gd name="connsiteX3" fmla="*/ 2893218 w 2893218"/>
              <a:gd name="connsiteY3" fmla="*/ 0 h 707231"/>
              <a:gd name="connsiteX4" fmla="*/ 2893218 w 2893218"/>
              <a:gd name="connsiteY4" fmla="*/ 707231 h 707231"/>
              <a:gd name="connsiteX5" fmla="*/ 0 w 2893218"/>
              <a:gd name="connsiteY5" fmla="*/ 707231 h 707231"/>
              <a:gd name="connsiteX6" fmla="*/ 0 w 2893218"/>
              <a:gd name="connsiteY6" fmla="*/ 69056 h 707231"/>
              <a:gd name="connsiteX7" fmla="*/ 347662 w 2893218"/>
              <a:gd name="connsiteY7" fmla="*/ 80962 h 707231"/>
              <a:gd name="connsiteX8" fmla="*/ 442912 w 2893218"/>
              <a:gd name="connsiteY8" fmla="*/ 180975 h 707231"/>
              <a:gd name="connsiteX9" fmla="*/ 442912 w 2893218"/>
              <a:gd name="connsiteY9" fmla="*/ 259556 h 707231"/>
              <a:gd name="connsiteX10" fmla="*/ 731043 w 2893218"/>
              <a:gd name="connsiteY10" fmla="*/ 269081 h 707231"/>
              <a:gd name="connsiteX11" fmla="*/ 888206 w 2893218"/>
              <a:gd name="connsiteY11" fmla="*/ 578644 h 707231"/>
              <a:gd name="connsiteX12" fmla="*/ 1435893 w 2893218"/>
              <a:gd name="connsiteY12" fmla="*/ 569119 h 707231"/>
              <a:gd name="connsiteX13" fmla="*/ 1588293 w 2893218"/>
              <a:gd name="connsiteY13" fmla="*/ 259556 h 707231"/>
              <a:gd name="connsiteX14" fmla="*/ 2131218 w 2893218"/>
              <a:gd name="connsiteY14" fmla="*/ 250031 h 707231"/>
              <a:gd name="connsiteX15" fmla="*/ 2133600 w 2893218"/>
              <a:gd name="connsiteY15" fmla="*/ 176212 h 707231"/>
              <a:gd name="connsiteX16" fmla="*/ 2028824 w 2893218"/>
              <a:gd name="connsiteY16" fmla="*/ 185738 h 707231"/>
              <a:gd name="connsiteX17" fmla="*/ 2019299 w 2893218"/>
              <a:gd name="connsiteY17" fmla="*/ 114299 h 707231"/>
              <a:gd name="connsiteX18" fmla="*/ 1990725 w 2893218"/>
              <a:gd name="connsiteY18" fmla="*/ 102394 h 707231"/>
              <a:gd name="connsiteX0" fmla="*/ 1990725 w 2893218"/>
              <a:gd name="connsiteY0" fmla="*/ 102394 h 707231"/>
              <a:gd name="connsiteX1" fmla="*/ 1993106 w 2893218"/>
              <a:gd name="connsiteY1" fmla="*/ 52387 h 707231"/>
              <a:gd name="connsiteX2" fmla="*/ 2409825 w 2893218"/>
              <a:gd name="connsiteY2" fmla="*/ 2381 h 707231"/>
              <a:gd name="connsiteX3" fmla="*/ 2893218 w 2893218"/>
              <a:gd name="connsiteY3" fmla="*/ 0 h 707231"/>
              <a:gd name="connsiteX4" fmla="*/ 2893218 w 2893218"/>
              <a:gd name="connsiteY4" fmla="*/ 707231 h 707231"/>
              <a:gd name="connsiteX5" fmla="*/ 0 w 2893218"/>
              <a:gd name="connsiteY5" fmla="*/ 707231 h 707231"/>
              <a:gd name="connsiteX6" fmla="*/ 0 w 2893218"/>
              <a:gd name="connsiteY6" fmla="*/ 69056 h 707231"/>
              <a:gd name="connsiteX7" fmla="*/ 347662 w 2893218"/>
              <a:gd name="connsiteY7" fmla="*/ 80962 h 707231"/>
              <a:gd name="connsiteX8" fmla="*/ 442912 w 2893218"/>
              <a:gd name="connsiteY8" fmla="*/ 180975 h 707231"/>
              <a:gd name="connsiteX9" fmla="*/ 442912 w 2893218"/>
              <a:gd name="connsiteY9" fmla="*/ 259556 h 707231"/>
              <a:gd name="connsiteX10" fmla="*/ 731043 w 2893218"/>
              <a:gd name="connsiteY10" fmla="*/ 269081 h 707231"/>
              <a:gd name="connsiteX11" fmla="*/ 888206 w 2893218"/>
              <a:gd name="connsiteY11" fmla="*/ 578644 h 707231"/>
              <a:gd name="connsiteX12" fmla="*/ 1435893 w 2893218"/>
              <a:gd name="connsiteY12" fmla="*/ 569119 h 707231"/>
              <a:gd name="connsiteX13" fmla="*/ 1588293 w 2893218"/>
              <a:gd name="connsiteY13" fmla="*/ 259556 h 707231"/>
              <a:gd name="connsiteX14" fmla="*/ 2131218 w 2893218"/>
              <a:gd name="connsiteY14" fmla="*/ 250031 h 707231"/>
              <a:gd name="connsiteX15" fmla="*/ 2133600 w 2893218"/>
              <a:gd name="connsiteY15" fmla="*/ 178593 h 707231"/>
              <a:gd name="connsiteX16" fmla="*/ 2028824 w 2893218"/>
              <a:gd name="connsiteY16" fmla="*/ 185738 h 707231"/>
              <a:gd name="connsiteX17" fmla="*/ 2019299 w 2893218"/>
              <a:gd name="connsiteY17" fmla="*/ 114299 h 707231"/>
              <a:gd name="connsiteX18" fmla="*/ 1990725 w 2893218"/>
              <a:gd name="connsiteY18" fmla="*/ 102394 h 707231"/>
              <a:gd name="connsiteX0" fmla="*/ 1990725 w 2893218"/>
              <a:gd name="connsiteY0" fmla="*/ 102394 h 707231"/>
              <a:gd name="connsiteX1" fmla="*/ 1993106 w 2893218"/>
              <a:gd name="connsiteY1" fmla="*/ 52387 h 707231"/>
              <a:gd name="connsiteX2" fmla="*/ 2409825 w 2893218"/>
              <a:gd name="connsiteY2" fmla="*/ 2381 h 707231"/>
              <a:gd name="connsiteX3" fmla="*/ 2893218 w 2893218"/>
              <a:gd name="connsiteY3" fmla="*/ 0 h 707231"/>
              <a:gd name="connsiteX4" fmla="*/ 2893218 w 2893218"/>
              <a:gd name="connsiteY4" fmla="*/ 707231 h 707231"/>
              <a:gd name="connsiteX5" fmla="*/ 0 w 2893218"/>
              <a:gd name="connsiteY5" fmla="*/ 707231 h 707231"/>
              <a:gd name="connsiteX6" fmla="*/ 0 w 2893218"/>
              <a:gd name="connsiteY6" fmla="*/ 69056 h 707231"/>
              <a:gd name="connsiteX7" fmla="*/ 347662 w 2893218"/>
              <a:gd name="connsiteY7" fmla="*/ 80962 h 707231"/>
              <a:gd name="connsiteX8" fmla="*/ 442912 w 2893218"/>
              <a:gd name="connsiteY8" fmla="*/ 180975 h 707231"/>
              <a:gd name="connsiteX9" fmla="*/ 442912 w 2893218"/>
              <a:gd name="connsiteY9" fmla="*/ 259556 h 707231"/>
              <a:gd name="connsiteX10" fmla="*/ 731043 w 2893218"/>
              <a:gd name="connsiteY10" fmla="*/ 269081 h 707231"/>
              <a:gd name="connsiteX11" fmla="*/ 888206 w 2893218"/>
              <a:gd name="connsiteY11" fmla="*/ 578644 h 707231"/>
              <a:gd name="connsiteX12" fmla="*/ 1435893 w 2893218"/>
              <a:gd name="connsiteY12" fmla="*/ 569119 h 707231"/>
              <a:gd name="connsiteX13" fmla="*/ 1588293 w 2893218"/>
              <a:gd name="connsiteY13" fmla="*/ 259556 h 707231"/>
              <a:gd name="connsiteX14" fmla="*/ 2131218 w 2893218"/>
              <a:gd name="connsiteY14" fmla="*/ 250031 h 707231"/>
              <a:gd name="connsiteX15" fmla="*/ 2133600 w 2893218"/>
              <a:gd name="connsiteY15" fmla="*/ 185736 h 707231"/>
              <a:gd name="connsiteX16" fmla="*/ 2028824 w 2893218"/>
              <a:gd name="connsiteY16" fmla="*/ 185738 h 707231"/>
              <a:gd name="connsiteX17" fmla="*/ 2019299 w 2893218"/>
              <a:gd name="connsiteY17" fmla="*/ 114299 h 707231"/>
              <a:gd name="connsiteX18" fmla="*/ 1990725 w 2893218"/>
              <a:gd name="connsiteY18" fmla="*/ 102394 h 707231"/>
              <a:gd name="connsiteX0" fmla="*/ 1990725 w 2893218"/>
              <a:gd name="connsiteY0" fmla="*/ 102394 h 707231"/>
              <a:gd name="connsiteX1" fmla="*/ 1993106 w 2893218"/>
              <a:gd name="connsiteY1" fmla="*/ 52387 h 707231"/>
              <a:gd name="connsiteX2" fmla="*/ 2409825 w 2893218"/>
              <a:gd name="connsiteY2" fmla="*/ 2381 h 707231"/>
              <a:gd name="connsiteX3" fmla="*/ 2893218 w 2893218"/>
              <a:gd name="connsiteY3" fmla="*/ 0 h 707231"/>
              <a:gd name="connsiteX4" fmla="*/ 2893218 w 2893218"/>
              <a:gd name="connsiteY4" fmla="*/ 707231 h 707231"/>
              <a:gd name="connsiteX5" fmla="*/ 0 w 2893218"/>
              <a:gd name="connsiteY5" fmla="*/ 707231 h 707231"/>
              <a:gd name="connsiteX6" fmla="*/ 0 w 2893218"/>
              <a:gd name="connsiteY6" fmla="*/ 69056 h 707231"/>
              <a:gd name="connsiteX7" fmla="*/ 347662 w 2893218"/>
              <a:gd name="connsiteY7" fmla="*/ 80962 h 707231"/>
              <a:gd name="connsiteX8" fmla="*/ 442912 w 2893218"/>
              <a:gd name="connsiteY8" fmla="*/ 180975 h 707231"/>
              <a:gd name="connsiteX9" fmla="*/ 442912 w 2893218"/>
              <a:gd name="connsiteY9" fmla="*/ 259556 h 707231"/>
              <a:gd name="connsiteX10" fmla="*/ 731043 w 2893218"/>
              <a:gd name="connsiteY10" fmla="*/ 269081 h 707231"/>
              <a:gd name="connsiteX11" fmla="*/ 888206 w 2893218"/>
              <a:gd name="connsiteY11" fmla="*/ 578644 h 707231"/>
              <a:gd name="connsiteX12" fmla="*/ 1433511 w 2893218"/>
              <a:gd name="connsiteY12" fmla="*/ 569119 h 707231"/>
              <a:gd name="connsiteX13" fmla="*/ 1588293 w 2893218"/>
              <a:gd name="connsiteY13" fmla="*/ 259556 h 707231"/>
              <a:gd name="connsiteX14" fmla="*/ 2131218 w 2893218"/>
              <a:gd name="connsiteY14" fmla="*/ 250031 h 707231"/>
              <a:gd name="connsiteX15" fmla="*/ 2133600 w 2893218"/>
              <a:gd name="connsiteY15" fmla="*/ 185736 h 707231"/>
              <a:gd name="connsiteX16" fmla="*/ 2028824 w 2893218"/>
              <a:gd name="connsiteY16" fmla="*/ 185738 h 707231"/>
              <a:gd name="connsiteX17" fmla="*/ 2019299 w 2893218"/>
              <a:gd name="connsiteY17" fmla="*/ 114299 h 707231"/>
              <a:gd name="connsiteX18" fmla="*/ 1990725 w 2893218"/>
              <a:gd name="connsiteY18" fmla="*/ 102394 h 707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893218" h="707231">
                <a:moveTo>
                  <a:pt x="1990725" y="102394"/>
                </a:moveTo>
                <a:lnTo>
                  <a:pt x="1993106" y="52387"/>
                </a:lnTo>
                <a:lnTo>
                  <a:pt x="2409825" y="2381"/>
                </a:lnTo>
                <a:lnTo>
                  <a:pt x="2893218" y="0"/>
                </a:lnTo>
                <a:lnTo>
                  <a:pt x="2893218" y="707231"/>
                </a:lnTo>
                <a:lnTo>
                  <a:pt x="0" y="707231"/>
                </a:lnTo>
                <a:lnTo>
                  <a:pt x="0" y="69056"/>
                </a:lnTo>
                <a:lnTo>
                  <a:pt x="347662" y="80962"/>
                </a:lnTo>
                <a:lnTo>
                  <a:pt x="442912" y="180975"/>
                </a:lnTo>
                <a:lnTo>
                  <a:pt x="442912" y="259556"/>
                </a:lnTo>
                <a:lnTo>
                  <a:pt x="731043" y="269081"/>
                </a:lnTo>
                <a:lnTo>
                  <a:pt x="888206" y="578644"/>
                </a:lnTo>
                <a:lnTo>
                  <a:pt x="1433511" y="569119"/>
                </a:lnTo>
                <a:lnTo>
                  <a:pt x="1588293" y="259556"/>
                </a:lnTo>
                <a:lnTo>
                  <a:pt x="2131218" y="250031"/>
                </a:lnTo>
                <a:lnTo>
                  <a:pt x="2133600" y="185736"/>
                </a:lnTo>
                <a:lnTo>
                  <a:pt x="2028824" y="185738"/>
                </a:lnTo>
                <a:cubicBezTo>
                  <a:pt x="2009377" y="177801"/>
                  <a:pt x="2025252" y="126999"/>
                  <a:pt x="2019299" y="114299"/>
                </a:cubicBezTo>
                <a:cubicBezTo>
                  <a:pt x="2013346" y="101599"/>
                  <a:pt x="1994694" y="115094"/>
                  <a:pt x="1990725" y="102394"/>
                </a:cubicBezTo>
                <a:close/>
              </a:path>
            </a:pathLst>
          </a:custGeom>
          <a:solidFill>
            <a:srgbClr val="8845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1600" dirty="0"/>
              <a:t>Bomen handhaven Oosterstraat (platanen)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D7770-AF15-42AE-8BA9-6F0181C4C670}" type="slidenum">
              <a:rPr lang="en-US" smtClean="0"/>
              <a:pPr/>
              <a:t>10</a:t>
            </a:fld>
            <a:endParaRPr lang="en-US"/>
          </a:p>
        </p:txBody>
      </p:sp>
      <p:graphicFrame>
        <p:nvGraphicFramePr>
          <p:cNvPr id="5" name="Tabel 8">
            <a:extLst>
              <a:ext uri="{FF2B5EF4-FFF2-40B4-BE49-F238E27FC236}">
                <a16:creationId xmlns:a16="http://schemas.microsoft.com/office/drawing/2014/main" id="{B2969766-BA34-BCE2-ACA1-4173816A9B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8967723"/>
              </p:ext>
            </p:extLst>
          </p:nvPr>
        </p:nvGraphicFramePr>
        <p:xfrm>
          <a:off x="412148" y="876493"/>
          <a:ext cx="8649301" cy="155956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920158">
                  <a:extLst>
                    <a:ext uri="{9D8B030D-6E8A-4147-A177-3AD203B41FA5}">
                      <a16:colId xmlns:a16="http://schemas.microsoft.com/office/drawing/2014/main" val="3432097649"/>
                    </a:ext>
                  </a:extLst>
                </a:gridCol>
                <a:gridCol w="1405052">
                  <a:extLst>
                    <a:ext uri="{9D8B030D-6E8A-4147-A177-3AD203B41FA5}">
                      <a16:colId xmlns:a16="http://schemas.microsoft.com/office/drawing/2014/main" val="1177491696"/>
                    </a:ext>
                  </a:extLst>
                </a:gridCol>
                <a:gridCol w="3234942">
                  <a:extLst>
                    <a:ext uri="{9D8B030D-6E8A-4147-A177-3AD203B41FA5}">
                      <a16:colId xmlns:a16="http://schemas.microsoft.com/office/drawing/2014/main" val="241044224"/>
                    </a:ext>
                  </a:extLst>
                </a:gridCol>
                <a:gridCol w="2089149">
                  <a:extLst>
                    <a:ext uri="{9D8B030D-6E8A-4147-A177-3AD203B41FA5}">
                      <a16:colId xmlns:a16="http://schemas.microsoft.com/office/drawing/2014/main" val="156668121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l-NL" sz="1200" dirty="0">
                          <a:solidFill>
                            <a:schemeClr val="tx1"/>
                          </a:solidFill>
                        </a:rPr>
                        <a:t>Maatregel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200" dirty="0">
                          <a:solidFill>
                            <a:srgbClr val="0070C0"/>
                          </a:solidFill>
                        </a:rPr>
                        <a:t>Motivatie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200" dirty="0">
                          <a:solidFill>
                            <a:srgbClr val="00B050"/>
                          </a:solidFill>
                        </a:rPr>
                        <a:t>Voordelen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200" dirty="0">
                          <a:solidFill>
                            <a:srgbClr val="C00000"/>
                          </a:solidFill>
                        </a:rPr>
                        <a:t>Nadelen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2730225"/>
                  </a:ext>
                </a:extLst>
              </a:tr>
              <a:tr h="12096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nl-NL" sz="1200" dirty="0"/>
                        <a:t>Bomen handhaven</a:t>
                      </a:r>
                    </a:p>
                    <a:p>
                      <a:pPr marL="171450" indent="-171450">
                        <a:lnSpc>
                          <a:spcPct val="150000"/>
                        </a:lnSpc>
                        <a:buFontTx/>
                        <a:buChar char="-"/>
                      </a:pPr>
                      <a:r>
                        <a:rPr lang="nl-NL" sz="1200" dirty="0"/>
                        <a:t>groeiplaatsverbetering</a:t>
                      </a:r>
                    </a:p>
                    <a:p>
                      <a:pPr marL="171450" indent="-171450">
                        <a:lnSpc>
                          <a:spcPct val="150000"/>
                        </a:lnSpc>
                        <a:buFontTx/>
                        <a:buChar char="-"/>
                      </a:pPr>
                      <a:r>
                        <a:rPr lang="nl-NL" sz="1200" dirty="0"/>
                        <a:t>mantelbuizen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nl-NL" sz="1200" dirty="0">
                          <a:solidFill>
                            <a:srgbClr val="0070C0"/>
                          </a:solidFill>
                        </a:rPr>
                        <a:t>Verkoeling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nl-NL" sz="1200" dirty="0">
                          <a:solidFill>
                            <a:srgbClr val="00B050"/>
                          </a:solidFill>
                        </a:rPr>
                        <a:t>Beeldbepalend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nl-NL" sz="1200" dirty="0">
                          <a:solidFill>
                            <a:srgbClr val="00B050"/>
                          </a:solidFill>
                        </a:rPr>
                        <a:t>Water vasthouden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nl-NL" sz="1200" dirty="0">
                          <a:solidFill>
                            <a:srgbClr val="00B050"/>
                          </a:solidFill>
                        </a:rPr>
                        <a:t>Volgt groenbeleid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nl-NL" sz="1200" dirty="0">
                          <a:solidFill>
                            <a:srgbClr val="00B050"/>
                          </a:solidFill>
                        </a:rPr>
                        <a:t>Wortelopdruk niet waarschijnlijk vanwege voldoende voeding, water en zuurstof. Eventueel voedingskolommen of ‘ploffen’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nl-NL" sz="1200" dirty="0">
                          <a:solidFill>
                            <a:srgbClr val="C00000"/>
                          </a:solidFill>
                        </a:rPr>
                        <a:t>Deskundig advies (BEA)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nl-NL" sz="1200" dirty="0">
                          <a:solidFill>
                            <a:srgbClr val="C00000"/>
                          </a:solidFill>
                        </a:rPr>
                        <a:t>Lastig met wortels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nl-NL" sz="1200" dirty="0">
                          <a:solidFill>
                            <a:srgbClr val="C00000"/>
                          </a:solidFill>
                        </a:rPr>
                        <a:t>Discussie uitvoering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nl-NL" sz="1200" dirty="0">
                          <a:solidFill>
                            <a:srgbClr val="C00000"/>
                          </a:solidFill>
                        </a:rPr>
                        <a:t>Risico wortelopdruk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nl-NL" sz="1200" dirty="0" err="1">
                          <a:solidFill>
                            <a:srgbClr val="C00000"/>
                          </a:solidFill>
                        </a:rPr>
                        <a:t>Compensatiesnoei</a:t>
                      </a:r>
                      <a:endParaRPr lang="nl-NL" sz="1200" dirty="0">
                        <a:solidFill>
                          <a:srgbClr val="C00000"/>
                        </a:solidFill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nl-NL" sz="1200" dirty="0">
                          <a:solidFill>
                            <a:srgbClr val="C00000"/>
                          </a:solidFill>
                        </a:rPr>
                        <a:t>Emoties bewoners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7569999"/>
                  </a:ext>
                </a:extLst>
              </a:tr>
            </a:tbl>
          </a:graphicData>
        </a:graphic>
      </p:graphicFrame>
      <p:pic>
        <p:nvPicPr>
          <p:cNvPr id="7" name="Afbeelding 6">
            <a:extLst>
              <a:ext uri="{FF2B5EF4-FFF2-40B4-BE49-F238E27FC236}">
                <a16:creationId xmlns:a16="http://schemas.microsoft.com/office/drawing/2014/main" id="{5AE3E465-08E0-B5C2-5B08-02CFEFB95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463" y="2626215"/>
            <a:ext cx="2443959" cy="2443959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EA257C94-EEDA-9F31-E0C6-C25E06C21950}"/>
              </a:ext>
            </a:extLst>
          </p:cNvPr>
          <p:cNvSpPr txBox="1"/>
          <p:nvPr/>
        </p:nvSpPr>
        <p:spPr>
          <a:xfrm>
            <a:off x="5952944" y="2570536"/>
            <a:ext cx="11337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i="1" dirty="0"/>
              <a:t>Oosterstraat</a:t>
            </a:r>
          </a:p>
        </p:txBody>
      </p:sp>
      <p:sp>
        <p:nvSpPr>
          <p:cNvPr id="28" name="Tekstvak 27">
            <a:extLst>
              <a:ext uri="{FF2B5EF4-FFF2-40B4-BE49-F238E27FC236}">
                <a16:creationId xmlns:a16="http://schemas.microsoft.com/office/drawing/2014/main" id="{CF86E23E-22CA-198C-31DB-DC56C2A15790}"/>
              </a:ext>
            </a:extLst>
          </p:cNvPr>
          <p:cNvSpPr txBox="1"/>
          <p:nvPr/>
        </p:nvSpPr>
        <p:spPr>
          <a:xfrm>
            <a:off x="5974501" y="3129067"/>
            <a:ext cx="212651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sz="1200" dirty="0"/>
              <a:t>Verrijken lavafundering en wegendoek slim aanbrengen</a:t>
            </a:r>
          </a:p>
        </p:txBody>
      </p:sp>
      <p:pic>
        <p:nvPicPr>
          <p:cNvPr id="35" name="Afbeelding 34">
            <a:extLst>
              <a:ext uri="{FF2B5EF4-FFF2-40B4-BE49-F238E27FC236}">
                <a16:creationId xmlns:a16="http://schemas.microsoft.com/office/drawing/2014/main" id="{8353393E-3330-D75A-F7C2-04F984CAB3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838"/>
          <a:stretch/>
        </p:blipFill>
        <p:spPr>
          <a:xfrm flipH="1">
            <a:off x="2823454" y="2652877"/>
            <a:ext cx="3050282" cy="2390633"/>
          </a:xfrm>
          <a:prstGeom prst="rect">
            <a:avLst/>
          </a:prstGeom>
        </p:spPr>
      </p:pic>
      <p:sp>
        <p:nvSpPr>
          <p:cNvPr id="3" name="Vrije vorm: vorm 2">
            <a:extLst>
              <a:ext uri="{FF2B5EF4-FFF2-40B4-BE49-F238E27FC236}">
                <a16:creationId xmlns:a16="http://schemas.microsoft.com/office/drawing/2014/main" id="{08368F93-86F0-09F5-C4A9-16E1B9B1E2C2}"/>
              </a:ext>
            </a:extLst>
          </p:cNvPr>
          <p:cNvSpPr/>
          <p:nvPr/>
        </p:nvSpPr>
        <p:spPr bwMode="auto">
          <a:xfrm>
            <a:off x="6107905" y="4021931"/>
            <a:ext cx="2133600" cy="509588"/>
          </a:xfrm>
          <a:custGeom>
            <a:avLst/>
            <a:gdLst>
              <a:gd name="connsiteX0" fmla="*/ 1690687 w 1690687"/>
              <a:gd name="connsiteY0" fmla="*/ 0 h 400050"/>
              <a:gd name="connsiteX1" fmla="*/ 1690687 w 1690687"/>
              <a:gd name="connsiteY1" fmla="*/ 73818 h 400050"/>
              <a:gd name="connsiteX2" fmla="*/ 1150144 w 1690687"/>
              <a:gd name="connsiteY2" fmla="*/ 83343 h 400050"/>
              <a:gd name="connsiteX3" fmla="*/ 988219 w 1690687"/>
              <a:gd name="connsiteY3" fmla="*/ 395287 h 400050"/>
              <a:gd name="connsiteX4" fmla="*/ 445294 w 1690687"/>
              <a:gd name="connsiteY4" fmla="*/ 400050 h 400050"/>
              <a:gd name="connsiteX5" fmla="*/ 290512 w 1690687"/>
              <a:gd name="connsiteY5" fmla="*/ 88106 h 400050"/>
              <a:gd name="connsiteX6" fmla="*/ 0 w 1690687"/>
              <a:gd name="connsiteY6" fmla="*/ 76200 h 400050"/>
              <a:gd name="connsiteX7" fmla="*/ 0 w 1690687"/>
              <a:gd name="connsiteY7" fmla="*/ 7143 h 400050"/>
              <a:gd name="connsiteX8" fmla="*/ 666750 w 1690687"/>
              <a:gd name="connsiteY8" fmla="*/ 19050 h 400050"/>
              <a:gd name="connsiteX9" fmla="*/ 764381 w 1690687"/>
              <a:gd name="connsiteY9" fmla="*/ 19050 h 400050"/>
              <a:gd name="connsiteX10" fmla="*/ 1690687 w 1690687"/>
              <a:gd name="connsiteY10" fmla="*/ 0 h 400050"/>
              <a:gd name="connsiteX0" fmla="*/ 1690687 w 1690687"/>
              <a:gd name="connsiteY0" fmla="*/ 0 h 400050"/>
              <a:gd name="connsiteX1" fmla="*/ 1690687 w 1690687"/>
              <a:gd name="connsiteY1" fmla="*/ 73818 h 400050"/>
              <a:gd name="connsiteX2" fmla="*/ 1150144 w 1690687"/>
              <a:gd name="connsiteY2" fmla="*/ 83343 h 400050"/>
              <a:gd name="connsiteX3" fmla="*/ 988219 w 1690687"/>
              <a:gd name="connsiteY3" fmla="*/ 395287 h 400050"/>
              <a:gd name="connsiteX4" fmla="*/ 445294 w 1690687"/>
              <a:gd name="connsiteY4" fmla="*/ 400050 h 400050"/>
              <a:gd name="connsiteX5" fmla="*/ 290512 w 1690687"/>
              <a:gd name="connsiteY5" fmla="*/ 88106 h 400050"/>
              <a:gd name="connsiteX6" fmla="*/ 150019 w 1690687"/>
              <a:gd name="connsiteY6" fmla="*/ 78581 h 400050"/>
              <a:gd name="connsiteX7" fmla="*/ 0 w 1690687"/>
              <a:gd name="connsiteY7" fmla="*/ 76200 h 400050"/>
              <a:gd name="connsiteX8" fmla="*/ 0 w 1690687"/>
              <a:gd name="connsiteY8" fmla="*/ 7143 h 400050"/>
              <a:gd name="connsiteX9" fmla="*/ 666750 w 1690687"/>
              <a:gd name="connsiteY9" fmla="*/ 19050 h 400050"/>
              <a:gd name="connsiteX10" fmla="*/ 764381 w 1690687"/>
              <a:gd name="connsiteY10" fmla="*/ 19050 h 400050"/>
              <a:gd name="connsiteX11" fmla="*/ 1690687 w 1690687"/>
              <a:gd name="connsiteY11" fmla="*/ 0 h 400050"/>
              <a:gd name="connsiteX0" fmla="*/ 1690687 w 1690687"/>
              <a:gd name="connsiteY0" fmla="*/ 0 h 400050"/>
              <a:gd name="connsiteX1" fmla="*/ 1690687 w 1690687"/>
              <a:gd name="connsiteY1" fmla="*/ 73818 h 400050"/>
              <a:gd name="connsiteX2" fmla="*/ 1150144 w 1690687"/>
              <a:gd name="connsiteY2" fmla="*/ 83343 h 400050"/>
              <a:gd name="connsiteX3" fmla="*/ 988219 w 1690687"/>
              <a:gd name="connsiteY3" fmla="*/ 395287 h 400050"/>
              <a:gd name="connsiteX4" fmla="*/ 445294 w 1690687"/>
              <a:gd name="connsiteY4" fmla="*/ 400050 h 400050"/>
              <a:gd name="connsiteX5" fmla="*/ 290512 w 1690687"/>
              <a:gd name="connsiteY5" fmla="*/ 88106 h 400050"/>
              <a:gd name="connsiteX6" fmla="*/ 150019 w 1690687"/>
              <a:gd name="connsiteY6" fmla="*/ 78581 h 400050"/>
              <a:gd name="connsiteX7" fmla="*/ 0 w 1690687"/>
              <a:gd name="connsiteY7" fmla="*/ 76200 h 400050"/>
              <a:gd name="connsiteX8" fmla="*/ 0 w 1690687"/>
              <a:gd name="connsiteY8" fmla="*/ 7143 h 400050"/>
              <a:gd name="connsiteX9" fmla="*/ 33337 w 1690687"/>
              <a:gd name="connsiteY9" fmla="*/ 4762 h 400050"/>
              <a:gd name="connsiteX10" fmla="*/ 666750 w 1690687"/>
              <a:gd name="connsiteY10" fmla="*/ 19050 h 400050"/>
              <a:gd name="connsiteX11" fmla="*/ 764381 w 1690687"/>
              <a:gd name="connsiteY11" fmla="*/ 19050 h 400050"/>
              <a:gd name="connsiteX12" fmla="*/ 1690687 w 1690687"/>
              <a:gd name="connsiteY12" fmla="*/ 0 h 400050"/>
              <a:gd name="connsiteX0" fmla="*/ 1690687 w 1690687"/>
              <a:gd name="connsiteY0" fmla="*/ 0 h 400050"/>
              <a:gd name="connsiteX1" fmla="*/ 1690687 w 1690687"/>
              <a:gd name="connsiteY1" fmla="*/ 73818 h 400050"/>
              <a:gd name="connsiteX2" fmla="*/ 1150144 w 1690687"/>
              <a:gd name="connsiteY2" fmla="*/ 83343 h 400050"/>
              <a:gd name="connsiteX3" fmla="*/ 988219 w 1690687"/>
              <a:gd name="connsiteY3" fmla="*/ 395287 h 400050"/>
              <a:gd name="connsiteX4" fmla="*/ 445294 w 1690687"/>
              <a:gd name="connsiteY4" fmla="*/ 400050 h 400050"/>
              <a:gd name="connsiteX5" fmla="*/ 290512 w 1690687"/>
              <a:gd name="connsiteY5" fmla="*/ 88106 h 400050"/>
              <a:gd name="connsiteX6" fmla="*/ 150019 w 1690687"/>
              <a:gd name="connsiteY6" fmla="*/ 78581 h 400050"/>
              <a:gd name="connsiteX7" fmla="*/ 0 w 1690687"/>
              <a:gd name="connsiteY7" fmla="*/ 76200 h 400050"/>
              <a:gd name="connsiteX8" fmla="*/ 0 w 1690687"/>
              <a:gd name="connsiteY8" fmla="*/ 7143 h 400050"/>
              <a:gd name="connsiteX9" fmla="*/ 33337 w 1690687"/>
              <a:gd name="connsiteY9" fmla="*/ 4762 h 400050"/>
              <a:gd name="connsiteX10" fmla="*/ 90487 w 1690687"/>
              <a:gd name="connsiteY10" fmla="*/ 4762 h 400050"/>
              <a:gd name="connsiteX11" fmla="*/ 666750 w 1690687"/>
              <a:gd name="connsiteY11" fmla="*/ 19050 h 400050"/>
              <a:gd name="connsiteX12" fmla="*/ 764381 w 1690687"/>
              <a:gd name="connsiteY12" fmla="*/ 19050 h 400050"/>
              <a:gd name="connsiteX13" fmla="*/ 1690687 w 1690687"/>
              <a:gd name="connsiteY13" fmla="*/ 0 h 400050"/>
              <a:gd name="connsiteX0" fmla="*/ 1795462 w 1795462"/>
              <a:gd name="connsiteY0" fmla="*/ 102394 h 502444"/>
              <a:gd name="connsiteX1" fmla="*/ 1795462 w 1795462"/>
              <a:gd name="connsiteY1" fmla="*/ 176212 h 502444"/>
              <a:gd name="connsiteX2" fmla="*/ 1254919 w 1795462"/>
              <a:gd name="connsiteY2" fmla="*/ 185737 h 502444"/>
              <a:gd name="connsiteX3" fmla="*/ 1092994 w 1795462"/>
              <a:gd name="connsiteY3" fmla="*/ 497681 h 502444"/>
              <a:gd name="connsiteX4" fmla="*/ 550069 w 1795462"/>
              <a:gd name="connsiteY4" fmla="*/ 502444 h 502444"/>
              <a:gd name="connsiteX5" fmla="*/ 395287 w 1795462"/>
              <a:gd name="connsiteY5" fmla="*/ 190500 h 502444"/>
              <a:gd name="connsiteX6" fmla="*/ 254794 w 1795462"/>
              <a:gd name="connsiteY6" fmla="*/ 180975 h 502444"/>
              <a:gd name="connsiteX7" fmla="*/ 104775 w 1795462"/>
              <a:gd name="connsiteY7" fmla="*/ 178594 h 502444"/>
              <a:gd name="connsiteX8" fmla="*/ 0 w 1795462"/>
              <a:gd name="connsiteY8" fmla="*/ 0 h 502444"/>
              <a:gd name="connsiteX9" fmla="*/ 138112 w 1795462"/>
              <a:gd name="connsiteY9" fmla="*/ 107156 h 502444"/>
              <a:gd name="connsiteX10" fmla="*/ 195262 w 1795462"/>
              <a:gd name="connsiteY10" fmla="*/ 107156 h 502444"/>
              <a:gd name="connsiteX11" fmla="*/ 771525 w 1795462"/>
              <a:gd name="connsiteY11" fmla="*/ 121444 h 502444"/>
              <a:gd name="connsiteX12" fmla="*/ 869156 w 1795462"/>
              <a:gd name="connsiteY12" fmla="*/ 121444 h 502444"/>
              <a:gd name="connsiteX13" fmla="*/ 1795462 w 1795462"/>
              <a:gd name="connsiteY13" fmla="*/ 102394 h 502444"/>
              <a:gd name="connsiteX0" fmla="*/ 1795462 w 1795462"/>
              <a:gd name="connsiteY0" fmla="*/ 102394 h 502444"/>
              <a:gd name="connsiteX1" fmla="*/ 1795462 w 1795462"/>
              <a:gd name="connsiteY1" fmla="*/ 176212 h 502444"/>
              <a:gd name="connsiteX2" fmla="*/ 1254919 w 1795462"/>
              <a:gd name="connsiteY2" fmla="*/ 185737 h 502444"/>
              <a:gd name="connsiteX3" fmla="*/ 1092994 w 1795462"/>
              <a:gd name="connsiteY3" fmla="*/ 497681 h 502444"/>
              <a:gd name="connsiteX4" fmla="*/ 550069 w 1795462"/>
              <a:gd name="connsiteY4" fmla="*/ 502444 h 502444"/>
              <a:gd name="connsiteX5" fmla="*/ 395287 w 1795462"/>
              <a:gd name="connsiteY5" fmla="*/ 190500 h 502444"/>
              <a:gd name="connsiteX6" fmla="*/ 254794 w 1795462"/>
              <a:gd name="connsiteY6" fmla="*/ 180975 h 502444"/>
              <a:gd name="connsiteX7" fmla="*/ 102394 w 1795462"/>
              <a:gd name="connsiteY7" fmla="*/ 102394 h 502444"/>
              <a:gd name="connsiteX8" fmla="*/ 0 w 1795462"/>
              <a:gd name="connsiteY8" fmla="*/ 0 h 502444"/>
              <a:gd name="connsiteX9" fmla="*/ 138112 w 1795462"/>
              <a:gd name="connsiteY9" fmla="*/ 107156 h 502444"/>
              <a:gd name="connsiteX10" fmla="*/ 195262 w 1795462"/>
              <a:gd name="connsiteY10" fmla="*/ 107156 h 502444"/>
              <a:gd name="connsiteX11" fmla="*/ 771525 w 1795462"/>
              <a:gd name="connsiteY11" fmla="*/ 121444 h 502444"/>
              <a:gd name="connsiteX12" fmla="*/ 869156 w 1795462"/>
              <a:gd name="connsiteY12" fmla="*/ 121444 h 502444"/>
              <a:gd name="connsiteX13" fmla="*/ 1795462 w 1795462"/>
              <a:gd name="connsiteY13" fmla="*/ 102394 h 502444"/>
              <a:gd name="connsiteX0" fmla="*/ 1795462 w 1795462"/>
              <a:gd name="connsiteY0" fmla="*/ 102394 h 502444"/>
              <a:gd name="connsiteX1" fmla="*/ 1795462 w 1795462"/>
              <a:gd name="connsiteY1" fmla="*/ 176212 h 502444"/>
              <a:gd name="connsiteX2" fmla="*/ 1254919 w 1795462"/>
              <a:gd name="connsiteY2" fmla="*/ 185737 h 502444"/>
              <a:gd name="connsiteX3" fmla="*/ 1092994 w 1795462"/>
              <a:gd name="connsiteY3" fmla="*/ 497681 h 502444"/>
              <a:gd name="connsiteX4" fmla="*/ 550069 w 1795462"/>
              <a:gd name="connsiteY4" fmla="*/ 502444 h 502444"/>
              <a:gd name="connsiteX5" fmla="*/ 395287 w 1795462"/>
              <a:gd name="connsiteY5" fmla="*/ 190500 h 502444"/>
              <a:gd name="connsiteX6" fmla="*/ 102394 w 1795462"/>
              <a:gd name="connsiteY6" fmla="*/ 180975 h 502444"/>
              <a:gd name="connsiteX7" fmla="*/ 102394 w 1795462"/>
              <a:gd name="connsiteY7" fmla="*/ 102394 h 502444"/>
              <a:gd name="connsiteX8" fmla="*/ 0 w 1795462"/>
              <a:gd name="connsiteY8" fmla="*/ 0 h 502444"/>
              <a:gd name="connsiteX9" fmla="*/ 138112 w 1795462"/>
              <a:gd name="connsiteY9" fmla="*/ 107156 h 502444"/>
              <a:gd name="connsiteX10" fmla="*/ 195262 w 1795462"/>
              <a:gd name="connsiteY10" fmla="*/ 107156 h 502444"/>
              <a:gd name="connsiteX11" fmla="*/ 771525 w 1795462"/>
              <a:gd name="connsiteY11" fmla="*/ 121444 h 502444"/>
              <a:gd name="connsiteX12" fmla="*/ 869156 w 1795462"/>
              <a:gd name="connsiteY12" fmla="*/ 121444 h 502444"/>
              <a:gd name="connsiteX13" fmla="*/ 1795462 w 1795462"/>
              <a:gd name="connsiteY13" fmla="*/ 102394 h 502444"/>
              <a:gd name="connsiteX0" fmla="*/ 1795462 w 1795462"/>
              <a:gd name="connsiteY0" fmla="*/ 102394 h 502444"/>
              <a:gd name="connsiteX1" fmla="*/ 1795462 w 1795462"/>
              <a:gd name="connsiteY1" fmla="*/ 176212 h 502444"/>
              <a:gd name="connsiteX2" fmla="*/ 1254919 w 1795462"/>
              <a:gd name="connsiteY2" fmla="*/ 185737 h 502444"/>
              <a:gd name="connsiteX3" fmla="*/ 1092994 w 1795462"/>
              <a:gd name="connsiteY3" fmla="*/ 497681 h 502444"/>
              <a:gd name="connsiteX4" fmla="*/ 550069 w 1795462"/>
              <a:gd name="connsiteY4" fmla="*/ 502444 h 502444"/>
              <a:gd name="connsiteX5" fmla="*/ 395287 w 1795462"/>
              <a:gd name="connsiteY5" fmla="*/ 190500 h 502444"/>
              <a:gd name="connsiteX6" fmla="*/ 102394 w 1795462"/>
              <a:gd name="connsiteY6" fmla="*/ 180975 h 502444"/>
              <a:gd name="connsiteX7" fmla="*/ 102394 w 1795462"/>
              <a:gd name="connsiteY7" fmla="*/ 102394 h 502444"/>
              <a:gd name="connsiteX8" fmla="*/ 0 w 1795462"/>
              <a:gd name="connsiteY8" fmla="*/ 0 h 502444"/>
              <a:gd name="connsiteX9" fmla="*/ 292893 w 1795462"/>
              <a:gd name="connsiteY9" fmla="*/ 9525 h 502444"/>
              <a:gd name="connsiteX10" fmla="*/ 195262 w 1795462"/>
              <a:gd name="connsiteY10" fmla="*/ 107156 h 502444"/>
              <a:gd name="connsiteX11" fmla="*/ 771525 w 1795462"/>
              <a:gd name="connsiteY11" fmla="*/ 121444 h 502444"/>
              <a:gd name="connsiteX12" fmla="*/ 869156 w 1795462"/>
              <a:gd name="connsiteY12" fmla="*/ 121444 h 502444"/>
              <a:gd name="connsiteX13" fmla="*/ 1795462 w 1795462"/>
              <a:gd name="connsiteY13" fmla="*/ 102394 h 502444"/>
              <a:gd name="connsiteX0" fmla="*/ 1795462 w 1795462"/>
              <a:gd name="connsiteY0" fmla="*/ 102394 h 502444"/>
              <a:gd name="connsiteX1" fmla="*/ 1795462 w 1795462"/>
              <a:gd name="connsiteY1" fmla="*/ 176212 h 502444"/>
              <a:gd name="connsiteX2" fmla="*/ 1254919 w 1795462"/>
              <a:gd name="connsiteY2" fmla="*/ 185737 h 502444"/>
              <a:gd name="connsiteX3" fmla="*/ 1092994 w 1795462"/>
              <a:gd name="connsiteY3" fmla="*/ 497681 h 502444"/>
              <a:gd name="connsiteX4" fmla="*/ 550069 w 1795462"/>
              <a:gd name="connsiteY4" fmla="*/ 502444 h 502444"/>
              <a:gd name="connsiteX5" fmla="*/ 395287 w 1795462"/>
              <a:gd name="connsiteY5" fmla="*/ 190500 h 502444"/>
              <a:gd name="connsiteX6" fmla="*/ 102394 w 1795462"/>
              <a:gd name="connsiteY6" fmla="*/ 180975 h 502444"/>
              <a:gd name="connsiteX7" fmla="*/ 102394 w 1795462"/>
              <a:gd name="connsiteY7" fmla="*/ 102394 h 502444"/>
              <a:gd name="connsiteX8" fmla="*/ 0 w 1795462"/>
              <a:gd name="connsiteY8" fmla="*/ 0 h 502444"/>
              <a:gd name="connsiteX9" fmla="*/ 292893 w 1795462"/>
              <a:gd name="connsiteY9" fmla="*/ 9525 h 502444"/>
              <a:gd name="connsiteX10" fmla="*/ 280987 w 1795462"/>
              <a:gd name="connsiteY10" fmla="*/ 52387 h 502444"/>
              <a:gd name="connsiteX11" fmla="*/ 771525 w 1795462"/>
              <a:gd name="connsiteY11" fmla="*/ 121444 h 502444"/>
              <a:gd name="connsiteX12" fmla="*/ 869156 w 1795462"/>
              <a:gd name="connsiteY12" fmla="*/ 121444 h 502444"/>
              <a:gd name="connsiteX13" fmla="*/ 1795462 w 1795462"/>
              <a:gd name="connsiteY13" fmla="*/ 102394 h 502444"/>
              <a:gd name="connsiteX0" fmla="*/ 1795462 w 1795462"/>
              <a:gd name="connsiteY0" fmla="*/ 102394 h 502444"/>
              <a:gd name="connsiteX1" fmla="*/ 1795462 w 1795462"/>
              <a:gd name="connsiteY1" fmla="*/ 176212 h 502444"/>
              <a:gd name="connsiteX2" fmla="*/ 1254919 w 1795462"/>
              <a:gd name="connsiteY2" fmla="*/ 185737 h 502444"/>
              <a:gd name="connsiteX3" fmla="*/ 1092994 w 1795462"/>
              <a:gd name="connsiteY3" fmla="*/ 497681 h 502444"/>
              <a:gd name="connsiteX4" fmla="*/ 550069 w 1795462"/>
              <a:gd name="connsiteY4" fmla="*/ 502444 h 502444"/>
              <a:gd name="connsiteX5" fmla="*/ 395287 w 1795462"/>
              <a:gd name="connsiteY5" fmla="*/ 190500 h 502444"/>
              <a:gd name="connsiteX6" fmla="*/ 102394 w 1795462"/>
              <a:gd name="connsiteY6" fmla="*/ 180975 h 502444"/>
              <a:gd name="connsiteX7" fmla="*/ 102394 w 1795462"/>
              <a:gd name="connsiteY7" fmla="*/ 102394 h 502444"/>
              <a:gd name="connsiteX8" fmla="*/ 0 w 1795462"/>
              <a:gd name="connsiteY8" fmla="*/ 0 h 502444"/>
              <a:gd name="connsiteX9" fmla="*/ 292893 w 1795462"/>
              <a:gd name="connsiteY9" fmla="*/ 9525 h 502444"/>
              <a:gd name="connsiteX10" fmla="*/ 290512 w 1795462"/>
              <a:gd name="connsiteY10" fmla="*/ 52387 h 502444"/>
              <a:gd name="connsiteX11" fmla="*/ 771525 w 1795462"/>
              <a:gd name="connsiteY11" fmla="*/ 121444 h 502444"/>
              <a:gd name="connsiteX12" fmla="*/ 869156 w 1795462"/>
              <a:gd name="connsiteY12" fmla="*/ 121444 h 502444"/>
              <a:gd name="connsiteX13" fmla="*/ 1795462 w 1795462"/>
              <a:gd name="connsiteY13" fmla="*/ 102394 h 502444"/>
              <a:gd name="connsiteX0" fmla="*/ 1795462 w 1795462"/>
              <a:gd name="connsiteY0" fmla="*/ 102394 h 502444"/>
              <a:gd name="connsiteX1" fmla="*/ 1795462 w 1795462"/>
              <a:gd name="connsiteY1" fmla="*/ 176212 h 502444"/>
              <a:gd name="connsiteX2" fmla="*/ 1254919 w 1795462"/>
              <a:gd name="connsiteY2" fmla="*/ 185737 h 502444"/>
              <a:gd name="connsiteX3" fmla="*/ 1092994 w 1795462"/>
              <a:gd name="connsiteY3" fmla="*/ 497681 h 502444"/>
              <a:gd name="connsiteX4" fmla="*/ 550069 w 1795462"/>
              <a:gd name="connsiteY4" fmla="*/ 502444 h 502444"/>
              <a:gd name="connsiteX5" fmla="*/ 395287 w 1795462"/>
              <a:gd name="connsiteY5" fmla="*/ 190500 h 502444"/>
              <a:gd name="connsiteX6" fmla="*/ 102394 w 1795462"/>
              <a:gd name="connsiteY6" fmla="*/ 180975 h 502444"/>
              <a:gd name="connsiteX7" fmla="*/ 102394 w 1795462"/>
              <a:gd name="connsiteY7" fmla="*/ 102394 h 502444"/>
              <a:gd name="connsiteX8" fmla="*/ 0 w 1795462"/>
              <a:gd name="connsiteY8" fmla="*/ 0 h 502444"/>
              <a:gd name="connsiteX9" fmla="*/ 292893 w 1795462"/>
              <a:gd name="connsiteY9" fmla="*/ 9525 h 502444"/>
              <a:gd name="connsiteX10" fmla="*/ 290512 w 1795462"/>
              <a:gd name="connsiteY10" fmla="*/ 52387 h 502444"/>
              <a:gd name="connsiteX11" fmla="*/ 350044 w 1795462"/>
              <a:gd name="connsiteY11" fmla="*/ 59531 h 502444"/>
              <a:gd name="connsiteX12" fmla="*/ 771525 w 1795462"/>
              <a:gd name="connsiteY12" fmla="*/ 121444 h 502444"/>
              <a:gd name="connsiteX13" fmla="*/ 869156 w 1795462"/>
              <a:gd name="connsiteY13" fmla="*/ 121444 h 502444"/>
              <a:gd name="connsiteX14" fmla="*/ 1795462 w 1795462"/>
              <a:gd name="connsiteY14" fmla="*/ 102394 h 502444"/>
              <a:gd name="connsiteX0" fmla="*/ 1795462 w 1795462"/>
              <a:gd name="connsiteY0" fmla="*/ 102394 h 502444"/>
              <a:gd name="connsiteX1" fmla="*/ 1795462 w 1795462"/>
              <a:gd name="connsiteY1" fmla="*/ 176212 h 502444"/>
              <a:gd name="connsiteX2" fmla="*/ 1254919 w 1795462"/>
              <a:gd name="connsiteY2" fmla="*/ 185737 h 502444"/>
              <a:gd name="connsiteX3" fmla="*/ 1092994 w 1795462"/>
              <a:gd name="connsiteY3" fmla="*/ 497681 h 502444"/>
              <a:gd name="connsiteX4" fmla="*/ 550069 w 1795462"/>
              <a:gd name="connsiteY4" fmla="*/ 502444 h 502444"/>
              <a:gd name="connsiteX5" fmla="*/ 395287 w 1795462"/>
              <a:gd name="connsiteY5" fmla="*/ 190500 h 502444"/>
              <a:gd name="connsiteX6" fmla="*/ 102394 w 1795462"/>
              <a:gd name="connsiteY6" fmla="*/ 180975 h 502444"/>
              <a:gd name="connsiteX7" fmla="*/ 102394 w 1795462"/>
              <a:gd name="connsiteY7" fmla="*/ 102394 h 502444"/>
              <a:gd name="connsiteX8" fmla="*/ 0 w 1795462"/>
              <a:gd name="connsiteY8" fmla="*/ 0 h 502444"/>
              <a:gd name="connsiteX9" fmla="*/ 292893 w 1795462"/>
              <a:gd name="connsiteY9" fmla="*/ 9525 h 502444"/>
              <a:gd name="connsiteX10" fmla="*/ 290512 w 1795462"/>
              <a:gd name="connsiteY10" fmla="*/ 52387 h 502444"/>
              <a:gd name="connsiteX11" fmla="*/ 207169 w 1795462"/>
              <a:gd name="connsiteY11" fmla="*/ 102394 h 502444"/>
              <a:gd name="connsiteX12" fmla="*/ 771525 w 1795462"/>
              <a:gd name="connsiteY12" fmla="*/ 121444 h 502444"/>
              <a:gd name="connsiteX13" fmla="*/ 869156 w 1795462"/>
              <a:gd name="connsiteY13" fmla="*/ 121444 h 502444"/>
              <a:gd name="connsiteX14" fmla="*/ 1795462 w 1795462"/>
              <a:gd name="connsiteY14" fmla="*/ 102394 h 502444"/>
              <a:gd name="connsiteX0" fmla="*/ 1795462 w 1795462"/>
              <a:gd name="connsiteY0" fmla="*/ 102394 h 502444"/>
              <a:gd name="connsiteX1" fmla="*/ 1795462 w 1795462"/>
              <a:gd name="connsiteY1" fmla="*/ 176212 h 502444"/>
              <a:gd name="connsiteX2" fmla="*/ 1254919 w 1795462"/>
              <a:gd name="connsiteY2" fmla="*/ 185737 h 502444"/>
              <a:gd name="connsiteX3" fmla="*/ 1092994 w 1795462"/>
              <a:gd name="connsiteY3" fmla="*/ 497681 h 502444"/>
              <a:gd name="connsiteX4" fmla="*/ 550069 w 1795462"/>
              <a:gd name="connsiteY4" fmla="*/ 502444 h 502444"/>
              <a:gd name="connsiteX5" fmla="*/ 395287 w 1795462"/>
              <a:gd name="connsiteY5" fmla="*/ 190500 h 502444"/>
              <a:gd name="connsiteX6" fmla="*/ 102394 w 1795462"/>
              <a:gd name="connsiteY6" fmla="*/ 180975 h 502444"/>
              <a:gd name="connsiteX7" fmla="*/ 102394 w 1795462"/>
              <a:gd name="connsiteY7" fmla="*/ 102394 h 502444"/>
              <a:gd name="connsiteX8" fmla="*/ 0 w 1795462"/>
              <a:gd name="connsiteY8" fmla="*/ 0 h 502444"/>
              <a:gd name="connsiteX9" fmla="*/ 292893 w 1795462"/>
              <a:gd name="connsiteY9" fmla="*/ 9525 h 502444"/>
              <a:gd name="connsiteX10" fmla="*/ 290512 w 1795462"/>
              <a:gd name="connsiteY10" fmla="*/ 52387 h 502444"/>
              <a:gd name="connsiteX11" fmla="*/ 135732 w 1795462"/>
              <a:gd name="connsiteY11" fmla="*/ 97631 h 502444"/>
              <a:gd name="connsiteX12" fmla="*/ 771525 w 1795462"/>
              <a:gd name="connsiteY12" fmla="*/ 121444 h 502444"/>
              <a:gd name="connsiteX13" fmla="*/ 869156 w 1795462"/>
              <a:gd name="connsiteY13" fmla="*/ 121444 h 502444"/>
              <a:gd name="connsiteX14" fmla="*/ 1795462 w 1795462"/>
              <a:gd name="connsiteY14" fmla="*/ 102394 h 502444"/>
              <a:gd name="connsiteX0" fmla="*/ 1795462 w 1795462"/>
              <a:gd name="connsiteY0" fmla="*/ 102394 h 502444"/>
              <a:gd name="connsiteX1" fmla="*/ 1795462 w 1795462"/>
              <a:gd name="connsiteY1" fmla="*/ 176212 h 502444"/>
              <a:gd name="connsiteX2" fmla="*/ 1254919 w 1795462"/>
              <a:gd name="connsiteY2" fmla="*/ 185737 h 502444"/>
              <a:gd name="connsiteX3" fmla="*/ 1092994 w 1795462"/>
              <a:gd name="connsiteY3" fmla="*/ 497681 h 502444"/>
              <a:gd name="connsiteX4" fmla="*/ 550069 w 1795462"/>
              <a:gd name="connsiteY4" fmla="*/ 502444 h 502444"/>
              <a:gd name="connsiteX5" fmla="*/ 395287 w 1795462"/>
              <a:gd name="connsiteY5" fmla="*/ 190500 h 502444"/>
              <a:gd name="connsiteX6" fmla="*/ 102394 w 1795462"/>
              <a:gd name="connsiteY6" fmla="*/ 180975 h 502444"/>
              <a:gd name="connsiteX7" fmla="*/ 102394 w 1795462"/>
              <a:gd name="connsiteY7" fmla="*/ 102394 h 502444"/>
              <a:gd name="connsiteX8" fmla="*/ 0 w 1795462"/>
              <a:gd name="connsiteY8" fmla="*/ 0 h 502444"/>
              <a:gd name="connsiteX9" fmla="*/ 292893 w 1795462"/>
              <a:gd name="connsiteY9" fmla="*/ 9525 h 502444"/>
              <a:gd name="connsiteX10" fmla="*/ 290512 w 1795462"/>
              <a:gd name="connsiteY10" fmla="*/ 52387 h 502444"/>
              <a:gd name="connsiteX11" fmla="*/ 138113 w 1795462"/>
              <a:gd name="connsiteY11" fmla="*/ 102393 h 502444"/>
              <a:gd name="connsiteX12" fmla="*/ 771525 w 1795462"/>
              <a:gd name="connsiteY12" fmla="*/ 121444 h 502444"/>
              <a:gd name="connsiteX13" fmla="*/ 869156 w 1795462"/>
              <a:gd name="connsiteY13" fmla="*/ 121444 h 502444"/>
              <a:gd name="connsiteX14" fmla="*/ 1795462 w 1795462"/>
              <a:gd name="connsiteY14" fmla="*/ 102394 h 502444"/>
              <a:gd name="connsiteX0" fmla="*/ 1795462 w 1795462"/>
              <a:gd name="connsiteY0" fmla="*/ 102394 h 502444"/>
              <a:gd name="connsiteX1" fmla="*/ 1795462 w 1795462"/>
              <a:gd name="connsiteY1" fmla="*/ 176212 h 502444"/>
              <a:gd name="connsiteX2" fmla="*/ 1254919 w 1795462"/>
              <a:gd name="connsiteY2" fmla="*/ 185737 h 502444"/>
              <a:gd name="connsiteX3" fmla="*/ 1092994 w 1795462"/>
              <a:gd name="connsiteY3" fmla="*/ 497681 h 502444"/>
              <a:gd name="connsiteX4" fmla="*/ 550069 w 1795462"/>
              <a:gd name="connsiteY4" fmla="*/ 502444 h 502444"/>
              <a:gd name="connsiteX5" fmla="*/ 395287 w 1795462"/>
              <a:gd name="connsiteY5" fmla="*/ 190500 h 502444"/>
              <a:gd name="connsiteX6" fmla="*/ 102394 w 1795462"/>
              <a:gd name="connsiteY6" fmla="*/ 180975 h 502444"/>
              <a:gd name="connsiteX7" fmla="*/ 102394 w 1795462"/>
              <a:gd name="connsiteY7" fmla="*/ 102394 h 502444"/>
              <a:gd name="connsiteX8" fmla="*/ 0 w 1795462"/>
              <a:gd name="connsiteY8" fmla="*/ 0 h 502444"/>
              <a:gd name="connsiteX9" fmla="*/ 292893 w 1795462"/>
              <a:gd name="connsiteY9" fmla="*/ 9525 h 502444"/>
              <a:gd name="connsiteX10" fmla="*/ 290512 w 1795462"/>
              <a:gd name="connsiteY10" fmla="*/ 52387 h 502444"/>
              <a:gd name="connsiteX11" fmla="*/ 223837 w 1795462"/>
              <a:gd name="connsiteY11" fmla="*/ 71437 h 502444"/>
              <a:gd name="connsiteX12" fmla="*/ 138113 w 1795462"/>
              <a:gd name="connsiteY12" fmla="*/ 102393 h 502444"/>
              <a:gd name="connsiteX13" fmla="*/ 771525 w 1795462"/>
              <a:gd name="connsiteY13" fmla="*/ 121444 h 502444"/>
              <a:gd name="connsiteX14" fmla="*/ 869156 w 1795462"/>
              <a:gd name="connsiteY14" fmla="*/ 121444 h 502444"/>
              <a:gd name="connsiteX15" fmla="*/ 1795462 w 1795462"/>
              <a:gd name="connsiteY15" fmla="*/ 102394 h 502444"/>
              <a:gd name="connsiteX0" fmla="*/ 1795462 w 1795462"/>
              <a:gd name="connsiteY0" fmla="*/ 102394 h 502444"/>
              <a:gd name="connsiteX1" fmla="*/ 1795462 w 1795462"/>
              <a:gd name="connsiteY1" fmla="*/ 176212 h 502444"/>
              <a:gd name="connsiteX2" fmla="*/ 1254919 w 1795462"/>
              <a:gd name="connsiteY2" fmla="*/ 185737 h 502444"/>
              <a:gd name="connsiteX3" fmla="*/ 1092994 w 1795462"/>
              <a:gd name="connsiteY3" fmla="*/ 497681 h 502444"/>
              <a:gd name="connsiteX4" fmla="*/ 550069 w 1795462"/>
              <a:gd name="connsiteY4" fmla="*/ 502444 h 502444"/>
              <a:gd name="connsiteX5" fmla="*/ 395287 w 1795462"/>
              <a:gd name="connsiteY5" fmla="*/ 190500 h 502444"/>
              <a:gd name="connsiteX6" fmla="*/ 102394 w 1795462"/>
              <a:gd name="connsiteY6" fmla="*/ 180975 h 502444"/>
              <a:gd name="connsiteX7" fmla="*/ 102394 w 1795462"/>
              <a:gd name="connsiteY7" fmla="*/ 102394 h 502444"/>
              <a:gd name="connsiteX8" fmla="*/ 0 w 1795462"/>
              <a:gd name="connsiteY8" fmla="*/ 0 h 502444"/>
              <a:gd name="connsiteX9" fmla="*/ 292893 w 1795462"/>
              <a:gd name="connsiteY9" fmla="*/ 9525 h 502444"/>
              <a:gd name="connsiteX10" fmla="*/ 290512 w 1795462"/>
              <a:gd name="connsiteY10" fmla="*/ 52387 h 502444"/>
              <a:gd name="connsiteX11" fmla="*/ 135731 w 1795462"/>
              <a:gd name="connsiteY11" fmla="*/ 52387 h 502444"/>
              <a:gd name="connsiteX12" fmla="*/ 138113 w 1795462"/>
              <a:gd name="connsiteY12" fmla="*/ 102393 h 502444"/>
              <a:gd name="connsiteX13" fmla="*/ 771525 w 1795462"/>
              <a:gd name="connsiteY13" fmla="*/ 121444 h 502444"/>
              <a:gd name="connsiteX14" fmla="*/ 869156 w 1795462"/>
              <a:gd name="connsiteY14" fmla="*/ 121444 h 502444"/>
              <a:gd name="connsiteX15" fmla="*/ 1795462 w 1795462"/>
              <a:gd name="connsiteY15" fmla="*/ 102394 h 502444"/>
              <a:gd name="connsiteX0" fmla="*/ 1795462 w 1795462"/>
              <a:gd name="connsiteY0" fmla="*/ 102394 h 502444"/>
              <a:gd name="connsiteX1" fmla="*/ 1795462 w 1795462"/>
              <a:gd name="connsiteY1" fmla="*/ 176212 h 502444"/>
              <a:gd name="connsiteX2" fmla="*/ 1254919 w 1795462"/>
              <a:gd name="connsiteY2" fmla="*/ 185737 h 502444"/>
              <a:gd name="connsiteX3" fmla="*/ 1092994 w 1795462"/>
              <a:gd name="connsiteY3" fmla="*/ 497681 h 502444"/>
              <a:gd name="connsiteX4" fmla="*/ 550069 w 1795462"/>
              <a:gd name="connsiteY4" fmla="*/ 502444 h 502444"/>
              <a:gd name="connsiteX5" fmla="*/ 395287 w 1795462"/>
              <a:gd name="connsiteY5" fmla="*/ 190500 h 502444"/>
              <a:gd name="connsiteX6" fmla="*/ 102394 w 1795462"/>
              <a:gd name="connsiteY6" fmla="*/ 180975 h 502444"/>
              <a:gd name="connsiteX7" fmla="*/ 102394 w 1795462"/>
              <a:gd name="connsiteY7" fmla="*/ 102394 h 502444"/>
              <a:gd name="connsiteX8" fmla="*/ 50006 w 1795462"/>
              <a:gd name="connsiteY8" fmla="*/ 52388 h 502444"/>
              <a:gd name="connsiteX9" fmla="*/ 0 w 1795462"/>
              <a:gd name="connsiteY9" fmla="*/ 0 h 502444"/>
              <a:gd name="connsiteX10" fmla="*/ 292893 w 1795462"/>
              <a:gd name="connsiteY10" fmla="*/ 9525 h 502444"/>
              <a:gd name="connsiteX11" fmla="*/ 290512 w 1795462"/>
              <a:gd name="connsiteY11" fmla="*/ 52387 h 502444"/>
              <a:gd name="connsiteX12" fmla="*/ 135731 w 1795462"/>
              <a:gd name="connsiteY12" fmla="*/ 52387 h 502444"/>
              <a:gd name="connsiteX13" fmla="*/ 138113 w 1795462"/>
              <a:gd name="connsiteY13" fmla="*/ 102393 h 502444"/>
              <a:gd name="connsiteX14" fmla="*/ 771525 w 1795462"/>
              <a:gd name="connsiteY14" fmla="*/ 121444 h 502444"/>
              <a:gd name="connsiteX15" fmla="*/ 869156 w 1795462"/>
              <a:gd name="connsiteY15" fmla="*/ 121444 h 502444"/>
              <a:gd name="connsiteX16" fmla="*/ 1795462 w 1795462"/>
              <a:gd name="connsiteY16" fmla="*/ 102394 h 502444"/>
              <a:gd name="connsiteX0" fmla="*/ 1857375 w 1857375"/>
              <a:gd name="connsiteY0" fmla="*/ 102394 h 502444"/>
              <a:gd name="connsiteX1" fmla="*/ 1857375 w 1857375"/>
              <a:gd name="connsiteY1" fmla="*/ 176212 h 502444"/>
              <a:gd name="connsiteX2" fmla="*/ 1316832 w 1857375"/>
              <a:gd name="connsiteY2" fmla="*/ 185737 h 502444"/>
              <a:gd name="connsiteX3" fmla="*/ 1154907 w 1857375"/>
              <a:gd name="connsiteY3" fmla="*/ 497681 h 502444"/>
              <a:gd name="connsiteX4" fmla="*/ 611982 w 1857375"/>
              <a:gd name="connsiteY4" fmla="*/ 502444 h 502444"/>
              <a:gd name="connsiteX5" fmla="*/ 457200 w 1857375"/>
              <a:gd name="connsiteY5" fmla="*/ 190500 h 502444"/>
              <a:gd name="connsiteX6" fmla="*/ 164307 w 1857375"/>
              <a:gd name="connsiteY6" fmla="*/ 180975 h 502444"/>
              <a:gd name="connsiteX7" fmla="*/ 164307 w 1857375"/>
              <a:gd name="connsiteY7" fmla="*/ 102394 h 502444"/>
              <a:gd name="connsiteX8" fmla="*/ 0 w 1857375"/>
              <a:gd name="connsiteY8" fmla="*/ 71438 h 502444"/>
              <a:gd name="connsiteX9" fmla="*/ 61913 w 1857375"/>
              <a:gd name="connsiteY9" fmla="*/ 0 h 502444"/>
              <a:gd name="connsiteX10" fmla="*/ 354806 w 1857375"/>
              <a:gd name="connsiteY10" fmla="*/ 9525 h 502444"/>
              <a:gd name="connsiteX11" fmla="*/ 352425 w 1857375"/>
              <a:gd name="connsiteY11" fmla="*/ 52387 h 502444"/>
              <a:gd name="connsiteX12" fmla="*/ 197644 w 1857375"/>
              <a:gd name="connsiteY12" fmla="*/ 52387 h 502444"/>
              <a:gd name="connsiteX13" fmla="*/ 200026 w 1857375"/>
              <a:gd name="connsiteY13" fmla="*/ 102393 h 502444"/>
              <a:gd name="connsiteX14" fmla="*/ 833438 w 1857375"/>
              <a:gd name="connsiteY14" fmla="*/ 121444 h 502444"/>
              <a:gd name="connsiteX15" fmla="*/ 931069 w 1857375"/>
              <a:gd name="connsiteY15" fmla="*/ 121444 h 502444"/>
              <a:gd name="connsiteX16" fmla="*/ 1857375 w 1857375"/>
              <a:gd name="connsiteY16" fmla="*/ 102394 h 502444"/>
              <a:gd name="connsiteX0" fmla="*/ 2131219 w 2131219"/>
              <a:gd name="connsiteY0" fmla="*/ 102394 h 502444"/>
              <a:gd name="connsiteX1" fmla="*/ 2131219 w 2131219"/>
              <a:gd name="connsiteY1" fmla="*/ 176212 h 502444"/>
              <a:gd name="connsiteX2" fmla="*/ 1590676 w 2131219"/>
              <a:gd name="connsiteY2" fmla="*/ 185737 h 502444"/>
              <a:gd name="connsiteX3" fmla="*/ 1428751 w 2131219"/>
              <a:gd name="connsiteY3" fmla="*/ 497681 h 502444"/>
              <a:gd name="connsiteX4" fmla="*/ 885826 w 2131219"/>
              <a:gd name="connsiteY4" fmla="*/ 502444 h 502444"/>
              <a:gd name="connsiteX5" fmla="*/ 731044 w 2131219"/>
              <a:gd name="connsiteY5" fmla="*/ 190500 h 502444"/>
              <a:gd name="connsiteX6" fmla="*/ 438151 w 2131219"/>
              <a:gd name="connsiteY6" fmla="*/ 180975 h 502444"/>
              <a:gd name="connsiteX7" fmla="*/ 438151 w 2131219"/>
              <a:gd name="connsiteY7" fmla="*/ 102394 h 502444"/>
              <a:gd name="connsiteX8" fmla="*/ 0 w 2131219"/>
              <a:gd name="connsiteY8" fmla="*/ 40482 h 502444"/>
              <a:gd name="connsiteX9" fmla="*/ 335757 w 2131219"/>
              <a:gd name="connsiteY9" fmla="*/ 0 h 502444"/>
              <a:gd name="connsiteX10" fmla="*/ 628650 w 2131219"/>
              <a:gd name="connsiteY10" fmla="*/ 9525 h 502444"/>
              <a:gd name="connsiteX11" fmla="*/ 626269 w 2131219"/>
              <a:gd name="connsiteY11" fmla="*/ 52387 h 502444"/>
              <a:gd name="connsiteX12" fmla="*/ 471488 w 2131219"/>
              <a:gd name="connsiteY12" fmla="*/ 52387 h 502444"/>
              <a:gd name="connsiteX13" fmla="*/ 473870 w 2131219"/>
              <a:gd name="connsiteY13" fmla="*/ 102393 h 502444"/>
              <a:gd name="connsiteX14" fmla="*/ 1107282 w 2131219"/>
              <a:gd name="connsiteY14" fmla="*/ 121444 h 502444"/>
              <a:gd name="connsiteX15" fmla="*/ 1204913 w 2131219"/>
              <a:gd name="connsiteY15" fmla="*/ 121444 h 502444"/>
              <a:gd name="connsiteX16" fmla="*/ 2131219 w 2131219"/>
              <a:gd name="connsiteY16" fmla="*/ 102394 h 502444"/>
              <a:gd name="connsiteX0" fmla="*/ 2133600 w 2133600"/>
              <a:gd name="connsiteY0" fmla="*/ 109538 h 509588"/>
              <a:gd name="connsiteX1" fmla="*/ 2133600 w 2133600"/>
              <a:gd name="connsiteY1" fmla="*/ 183356 h 509588"/>
              <a:gd name="connsiteX2" fmla="*/ 1593057 w 2133600"/>
              <a:gd name="connsiteY2" fmla="*/ 192881 h 509588"/>
              <a:gd name="connsiteX3" fmla="*/ 1431132 w 2133600"/>
              <a:gd name="connsiteY3" fmla="*/ 504825 h 509588"/>
              <a:gd name="connsiteX4" fmla="*/ 888207 w 2133600"/>
              <a:gd name="connsiteY4" fmla="*/ 509588 h 509588"/>
              <a:gd name="connsiteX5" fmla="*/ 733425 w 2133600"/>
              <a:gd name="connsiteY5" fmla="*/ 197644 h 509588"/>
              <a:gd name="connsiteX6" fmla="*/ 440532 w 2133600"/>
              <a:gd name="connsiteY6" fmla="*/ 188119 h 509588"/>
              <a:gd name="connsiteX7" fmla="*/ 440532 w 2133600"/>
              <a:gd name="connsiteY7" fmla="*/ 109538 h 509588"/>
              <a:gd name="connsiteX8" fmla="*/ 2381 w 2133600"/>
              <a:gd name="connsiteY8" fmla="*/ 47626 h 509588"/>
              <a:gd name="connsiteX9" fmla="*/ 0 w 2133600"/>
              <a:gd name="connsiteY9" fmla="*/ 0 h 509588"/>
              <a:gd name="connsiteX10" fmla="*/ 631031 w 2133600"/>
              <a:gd name="connsiteY10" fmla="*/ 16669 h 509588"/>
              <a:gd name="connsiteX11" fmla="*/ 628650 w 2133600"/>
              <a:gd name="connsiteY11" fmla="*/ 59531 h 509588"/>
              <a:gd name="connsiteX12" fmla="*/ 473869 w 2133600"/>
              <a:gd name="connsiteY12" fmla="*/ 59531 h 509588"/>
              <a:gd name="connsiteX13" fmla="*/ 476251 w 2133600"/>
              <a:gd name="connsiteY13" fmla="*/ 109537 h 509588"/>
              <a:gd name="connsiteX14" fmla="*/ 1109663 w 2133600"/>
              <a:gd name="connsiteY14" fmla="*/ 128588 h 509588"/>
              <a:gd name="connsiteX15" fmla="*/ 1207294 w 2133600"/>
              <a:gd name="connsiteY15" fmla="*/ 128588 h 509588"/>
              <a:gd name="connsiteX16" fmla="*/ 2133600 w 2133600"/>
              <a:gd name="connsiteY16" fmla="*/ 109538 h 509588"/>
              <a:gd name="connsiteX0" fmla="*/ 2133600 w 2133600"/>
              <a:gd name="connsiteY0" fmla="*/ 109538 h 509588"/>
              <a:gd name="connsiteX1" fmla="*/ 2133600 w 2133600"/>
              <a:gd name="connsiteY1" fmla="*/ 183356 h 509588"/>
              <a:gd name="connsiteX2" fmla="*/ 1593057 w 2133600"/>
              <a:gd name="connsiteY2" fmla="*/ 192881 h 509588"/>
              <a:gd name="connsiteX3" fmla="*/ 1431132 w 2133600"/>
              <a:gd name="connsiteY3" fmla="*/ 504825 h 509588"/>
              <a:gd name="connsiteX4" fmla="*/ 888207 w 2133600"/>
              <a:gd name="connsiteY4" fmla="*/ 509588 h 509588"/>
              <a:gd name="connsiteX5" fmla="*/ 733425 w 2133600"/>
              <a:gd name="connsiteY5" fmla="*/ 197644 h 509588"/>
              <a:gd name="connsiteX6" fmla="*/ 440532 w 2133600"/>
              <a:gd name="connsiteY6" fmla="*/ 188119 h 509588"/>
              <a:gd name="connsiteX7" fmla="*/ 440532 w 2133600"/>
              <a:gd name="connsiteY7" fmla="*/ 109538 h 509588"/>
              <a:gd name="connsiteX8" fmla="*/ 326233 w 2133600"/>
              <a:gd name="connsiteY8" fmla="*/ 92869 h 509588"/>
              <a:gd name="connsiteX9" fmla="*/ 2381 w 2133600"/>
              <a:gd name="connsiteY9" fmla="*/ 47626 h 509588"/>
              <a:gd name="connsiteX10" fmla="*/ 0 w 2133600"/>
              <a:gd name="connsiteY10" fmla="*/ 0 h 509588"/>
              <a:gd name="connsiteX11" fmla="*/ 631031 w 2133600"/>
              <a:gd name="connsiteY11" fmla="*/ 16669 h 509588"/>
              <a:gd name="connsiteX12" fmla="*/ 628650 w 2133600"/>
              <a:gd name="connsiteY12" fmla="*/ 59531 h 509588"/>
              <a:gd name="connsiteX13" fmla="*/ 473869 w 2133600"/>
              <a:gd name="connsiteY13" fmla="*/ 59531 h 509588"/>
              <a:gd name="connsiteX14" fmla="*/ 476251 w 2133600"/>
              <a:gd name="connsiteY14" fmla="*/ 109537 h 509588"/>
              <a:gd name="connsiteX15" fmla="*/ 1109663 w 2133600"/>
              <a:gd name="connsiteY15" fmla="*/ 128588 h 509588"/>
              <a:gd name="connsiteX16" fmla="*/ 1207294 w 2133600"/>
              <a:gd name="connsiteY16" fmla="*/ 128588 h 509588"/>
              <a:gd name="connsiteX17" fmla="*/ 2133600 w 2133600"/>
              <a:gd name="connsiteY17" fmla="*/ 109538 h 509588"/>
              <a:gd name="connsiteX0" fmla="*/ 2133600 w 2133600"/>
              <a:gd name="connsiteY0" fmla="*/ 109538 h 509588"/>
              <a:gd name="connsiteX1" fmla="*/ 2133600 w 2133600"/>
              <a:gd name="connsiteY1" fmla="*/ 183356 h 509588"/>
              <a:gd name="connsiteX2" fmla="*/ 1593057 w 2133600"/>
              <a:gd name="connsiteY2" fmla="*/ 192881 h 509588"/>
              <a:gd name="connsiteX3" fmla="*/ 1431132 w 2133600"/>
              <a:gd name="connsiteY3" fmla="*/ 504825 h 509588"/>
              <a:gd name="connsiteX4" fmla="*/ 888207 w 2133600"/>
              <a:gd name="connsiteY4" fmla="*/ 509588 h 509588"/>
              <a:gd name="connsiteX5" fmla="*/ 733425 w 2133600"/>
              <a:gd name="connsiteY5" fmla="*/ 197644 h 509588"/>
              <a:gd name="connsiteX6" fmla="*/ 440532 w 2133600"/>
              <a:gd name="connsiteY6" fmla="*/ 188119 h 509588"/>
              <a:gd name="connsiteX7" fmla="*/ 440532 w 2133600"/>
              <a:gd name="connsiteY7" fmla="*/ 109538 h 509588"/>
              <a:gd name="connsiteX8" fmla="*/ 392908 w 2133600"/>
              <a:gd name="connsiteY8" fmla="*/ 57150 h 509588"/>
              <a:gd name="connsiteX9" fmla="*/ 2381 w 2133600"/>
              <a:gd name="connsiteY9" fmla="*/ 47626 h 509588"/>
              <a:gd name="connsiteX10" fmla="*/ 0 w 2133600"/>
              <a:gd name="connsiteY10" fmla="*/ 0 h 509588"/>
              <a:gd name="connsiteX11" fmla="*/ 631031 w 2133600"/>
              <a:gd name="connsiteY11" fmla="*/ 16669 h 509588"/>
              <a:gd name="connsiteX12" fmla="*/ 628650 w 2133600"/>
              <a:gd name="connsiteY12" fmla="*/ 59531 h 509588"/>
              <a:gd name="connsiteX13" fmla="*/ 473869 w 2133600"/>
              <a:gd name="connsiteY13" fmla="*/ 59531 h 509588"/>
              <a:gd name="connsiteX14" fmla="*/ 476251 w 2133600"/>
              <a:gd name="connsiteY14" fmla="*/ 109537 h 509588"/>
              <a:gd name="connsiteX15" fmla="*/ 1109663 w 2133600"/>
              <a:gd name="connsiteY15" fmla="*/ 128588 h 509588"/>
              <a:gd name="connsiteX16" fmla="*/ 1207294 w 2133600"/>
              <a:gd name="connsiteY16" fmla="*/ 128588 h 509588"/>
              <a:gd name="connsiteX17" fmla="*/ 2133600 w 2133600"/>
              <a:gd name="connsiteY17" fmla="*/ 109538 h 509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133600" h="509588">
                <a:moveTo>
                  <a:pt x="2133600" y="109538"/>
                </a:moveTo>
                <a:lnTo>
                  <a:pt x="2133600" y="183356"/>
                </a:lnTo>
                <a:lnTo>
                  <a:pt x="1593057" y="192881"/>
                </a:lnTo>
                <a:lnTo>
                  <a:pt x="1431132" y="504825"/>
                </a:lnTo>
                <a:lnTo>
                  <a:pt x="888207" y="509588"/>
                </a:lnTo>
                <a:lnTo>
                  <a:pt x="733425" y="197644"/>
                </a:lnTo>
                <a:lnTo>
                  <a:pt x="440532" y="188119"/>
                </a:lnTo>
                <a:lnTo>
                  <a:pt x="440532" y="109538"/>
                </a:lnTo>
                <a:lnTo>
                  <a:pt x="392908" y="57150"/>
                </a:lnTo>
                <a:lnTo>
                  <a:pt x="2381" y="47626"/>
                </a:lnTo>
                <a:lnTo>
                  <a:pt x="0" y="0"/>
                </a:lnTo>
                <a:lnTo>
                  <a:pt x="631031" y="16669"/>
                </a:lnTo>
                <a:lnTo>
                  <a:pt x="628650" y="59531"/>
                </a:lnTo>
                <a:lnTo>
                  <a:pt x="473869" y="59531"/>
                </a:lnTo>
                <a:lnTo>
                  <a:pt x="476251" y="109537"/>
                </a:lnTo>
                <a:lnTo>
                  <a:pt x="1109663" y="128588"/>
                </a:lnTo>
                <a:lnTo>
                  <a:pt x="1207294" y="128588"/>
                </a:lnTo>
                <a:lnTo>
                  <a:pt x="2133600" y="109538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nl-NL" dirty="0"/>
          </a:p>
        </p:txBody>
      </p: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7B20E67E-DBC8-60B4-E2FB-87FE65CB1078}"/>
              </a:ext>
            </a:extLst>
          </p:cNvPr>
          <p:cNvCxnSpPr/>
          <p:nvPr/>
        </p:nvCxnSpPr>
        <p:spPr bwMode="auto">
          <a:xfrm>
            <a:off x="6107906" y="4007643"/>
            <a:ext cx="676275" cy="17864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18C831C9-6156-A32D-77D7-5C224BD768B4}"/>
              </a:ext>
            </a:extLst>
          </p:cNvPr>
          <p:cNvCxnSpPr/>
          <p:nvPr/>
        </p:nvCxnSpPr>
        <p:spPr bwMode="auto">
          <a:xfrm>
            <a:off x="6738938" y="4050980"/>
            <a:ext cx="493284" cy="13030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id="{F6363AAC-BA4F-A0A9-5799-59532D5ED52F}"/>
              </a:ext>
            </a:extLst>
          </p:cNvPr>
          <p:cNvCxnSpPr/>
          <p:nvPr/>
        </p:nvCxnSpPr>
        <p:spPr bwMode="auto">
          <a:xfrm flipV="1">
            <a:off x="7303294" y="4035214"/>
            <a:ext cx="797719" cy="22436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9" name="Graphic 18" descr="Loofboom">
            <a:extLst>
              <a:ext uri="{FF2B5EF4-FFF2-40B4-BE49-F238E27FC236}">
                <a16:creationId xmlns:a16="http://schemas.microsoft.com/office/drawing/2014/main" id="{25ABCDBC-825E-6E5B-F53B-D9E9A8D9A4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58223" y="2709893"/>
            <a:ext cx="1128566" cy="1331119"/>
          </a:xfrm>
          <a:prstGeom prst="rect">
            <a:avLst/>
          </a:prstGeom>
        </p:spPr>
      </p:pic>
      <p:sp>
        <p:nvSpPr>
          <p:cNvPr id="26" name="Vrije vorm: vorm 25">
            <a:extLst>
              <a:ext uri="{FF2B5EF4-FFF2-40B4-BE49-F238E27FC236}">
                <a16:creationId xmlns:a16="http://schemas.microsoft.com/office/drawing/2014/main" id="{4D6F1755-6949-6987-8EDA-EF5851EB5715}"/>
              </a:ext>
            </a:extLst>
          </p:cNvPr>
          <p:cNvSpPr/>
          <p:nvPr/>
        </p:nvSpPr>
        <p:spPr bwMode="auto">
          <a:xfrm>
            <a:off x="7311430" y="4067649"/>
            <a:ext cx="820907" cy="80987"/>
          </a:xfrm>
          <a:custGeom>
            <a:avLst/>
            <a:gdLst>
              <a:gd name="connsiteX0" fmla="*/ 1088967 w 1088967"/>
              <a:gd name="connsiteY0" fmla="*/ 133004 h 153786"/>
              <a:gd name="connsiteX1" fmla="*/ 1084811 w 1088967"/>
              <a:gd name="connsiteY1" fmla="*/ 0 h 153786"/>
              <a:gd name="connsiteX2" fmla="*/ 0 w 1088967"/>
              <a:gd name="connsiteY2" fmla="*/ 20782 h 153786"/>
              <a:gd name="connsiteX3" fmla="*/ 24938 w 1088967"/>
              <a:gd name="connsiteY3" fmla="*/ 153786 h 153786"/>
              <a:gd name="connsiteX4" fmla="*/ 1088967 w 1088967"/>
              <a:gd name="connsiteY4" fmla="*/ 133004 h 153786"/>
              <a:gd name="connsiteX0" fmla="*/ 1088967 w 1088967"/>
              <a:gd name="connsiteY0" fmla="*/ 133004 h 153786"/>
              <a:gd name="connsiteX1" fmla="*/ 1084811 w 1088967"/>
              <a:gd name="connsiteY1" fmla="*/ 0 h 153786"/>
              <a:gd name="connsiteX2" fmla="*/ 0 w 1088967"/>
              <a:gd name="connsiteY2" fmla="*/ 20782 h 153786"/>
              <a:gd name="connsiteX3" fmla="*/ 8312 w 1088967"/>
              <a:gd name="connsiteY3" fmla="*/ 153786 h 153786"/>
              <a:gd name="connsiteX4" fmla="*/ 1088967 w 1088967"/>
              <a:gd name="connsiteY4" fmla="*/ 133004 h 153786"/>
              <a:gd name="connsiteX0" fmla="*/ 1088967 w 1088967"/>
              <a:gd name="connsiteY0" fmla="*/ 133004 h 160930"/>
              <a:gd name="connsiteX1" fmla="*/ 1084811 w 1088967"/>
              <a:gd name="connsiteY1" fmla="*/ 0 h 160930"/>
              <a:gd name="connsiteX2" fmla="*/ 0 w 1088967"/>
              <a:gd name="connsiteY2" fmla="*/ 20782 h 160930"/>
              <a:gd name="connsiteX3" fmla="*/ 2679 w 1088967"/>
              <a:gd name="connsiteY3" fmla="*/ 160930 h 160930"/>
              <a:gd name="connsiteX4" fmla="*/ 1088967 w 1088967"/>
              <a:gd name="connsiteY4" fmla="*/ 133004 h 160930"/>
              <a:gd name="connsiteX0" fmla="*/ 1086288 w 1086288"/>
              <a:gd name="connsiteY0" fmla="*/ 133004 h 160930"/>
              <a:gd name="connsiteX1" fmla="*/ 1082132 w 1086288"/>
              <a:gd name="connsiteY1" fmla="*/ 0 h 160930"/>
              <a:gd name="connsiteX2" fmla="*/ 137 w 1086288"/>
              <a:gd name="connsiteY2" fmla="*/ 25545 h 160930"/>
              <a:gd name="connsiteX3" fmla="*/ 0 w 1086288"/>
              <a:gd name="connsiteY3" fmla="*/ 160930 h 160930"/>
              <a:gd name="connsiteX4" fmla="*/ 1086288 w 1086288"/>
              <a:gd name="connsiteY4" fmla="*/ 133004 h 160930"/>
              <a:gd name="connsiteX0" fmla="*/ 1089311 w 1089311"/>
              <a:gd name="connsiteY0" fmla="*/ 133004 h 160930"/>
              <a:gd name="connsiteX1" fmla="*/ 1085155 w 1089311"/>
              <a:gd name="connsiteY1" fmla="*/ 0 h 160930"/>
              <a:gd name="connsiteX2" fmla="*/ 0 w 1089311"/>
              <a:gd name="connsiteY2" fmla="*/ 30906 h 160930"/>
              <a:gd name="connsiteX3" fmla="*/ 3023 w 1089311"/>
              <a:gd name="connsiteY3" fmla="*/ 160930 h 160930"/>
              <a:gd name="connsiteX4" fmla="*/ 1089311 w 1089311"/>
              <a:gd name="connsiteY4" fmla="*/ 133004 h 160930"/>
              <a:gd name="connsiteX0" fmla="*/ 1089311 w 1089311"/>
              <a:gd name="connsiteY0" fmla="*/ 159818 h 187744"/>
              <a:gd name="connsiteX1" fmla="*/ 1078835 w 1089311"/>
              <a:gd name="connsiteY1" fmla="*/ 0 h 187744"/>
              <a:gd name="connsiteX2" fmla="*/ 0 w 1089311"/>
              <a:gd name="connsiteY2" fmla="*/ 57720 h 187744"/>
              <a:gd name="connsiteX3" fmla="*/ 3023 w 1089311"/>
              <a:gd name="connsiteY3" fmla="*/ 187744 h 187744"/>
              <a:gd name="connsiteX4" fmla="*/ 1089311 w 1089311"/>
              <a:gd name="connsiteY4" fmla="*/ 159818 h 187744"/>
              <a:gd name="connsiteX0" fmla="*/ 1089311 w 1089311"/>
              <a:gd name="connsiteY0" fmla="*/ 154454 h 182380"/>
              <a:gd name="connsiteX1" fmla="*/ 1085155 w 1089311"/>
              <a:gd name="connsiteY1" fmla="*/ 0 h 182380"/>
              <a:gd name="connsiteX2" fmla="*/ 0 w 1089311"/>
              <a:gd name="connsiteY2" fmla="*/ 52356 h 182380"/>
              <a:gd name="connsiteX3" fmla="*/ 3023 w 1089311"/>
              <a:gd name="connsiteY3" fmla="*/ 182380 h 182380"/>
              <a:gd name="connsiteX4" fmla="*/ 1089311 w 1089311"/>
              <a:gd name="connsiteY4" fmla="*/ 154454 h 182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9311" h="182380">
                <a:moveTo>
                  <a:pt x="1089311" y="154454"/>
                </a:moveTo>
                <a:lnTo>
                  <a:pt x="1085155" y="0"/>
                </a:lnTo>
                <a:lnTo>
                  <a:pt x="0" y="52356"/>
                </a:lnTo>
                <a:cubicBezTo>
                  <a:pt x="-46" y="97484"/>
                  <a:pt x="3069" y="137252"/>
                  <a:pt x="3023" y="182380"/>
                </a:cubicBezTo>
                <a:lnTo>
                  <a:pt x="1089311" y="154454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 w="1905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3" name="Vrije vorm: vorm 22">
            <a:extLst>
              <a:ext uri="{FF2B5EF4-FFF2-40B4-BE49-F238E27FC236}">
                <a16:creationId xmlns:a16="http://schemas.microsoft.com/office/drawing/2014/main" id="{7A904752-0251-7144-7265-AEDA551E4EFE}"/>
              </a:ext>
            </a:extLst>
          </p:cNvPr>
          <p:cNvSpPr/>
          <p:nvPr/>
        </p:nvSpPr>
        <p:spPr bwMode="auto">
          <a:xfrm rot="10976284">
            <a:off x="6593688" y="4075659"/>
            <a:ext cx="637413" cy="80987"/>
          </a:xfrm>
          <a:custGeom>
            <a:avLst/>
            <a:gdLst>
              <a:gd name="connsiteX0" fmla="*/ 1088967 w 1088967"/>
              <a:gd name="connsiteY0" fmla="*/ 133004 h 153786"/>
              <a:gd name="connsiteX1" fmla="*/ 1084811 w 1088967"/>
              <a:gd name="connsiteY1" fmla="*/ 0 h 153786"/>
              <a:gd name="connsiteX2" fmla="*/ 0 w 1088967"/>
              <a:gd name="connsiteY2" fmla="*/ 20782 h 153786"/>
              <a:gd name="connsiteX3" fmla="*/ 24938 w 1088967"/>
              <a:gd name="connsiteY3" fmla="*/ 153786 h 153786"/>
              <a:gd name="connsiteX4" fmla="*/ 1088967 w 1088967"/>
              <a:gd name="connsiteY4" fmla="*/ 133004 h 153786"/>
              <a:gd name="connsiteX0" fmla="*/ 1088967 w 1088967"/>
              <a:gd name="connsiteY0" fmla="*/ 133004 h 153786"/>
              <a:gd name="connsiteX1" fmla="*/ 1084811 w 1088967"/>
              <a:gd name="connsiteY1" fmla="*/ 0 h 153786"/>
              <a:gd name="connsiteX2" fmla="*/ 0 w 1088967"/>
              <a:gd name="connsiteY2" fmla="*/ 20782 h 153786"/>
              <a:gd name="connsiteX3" fmla="*/ 8312 w 1088967"/>
              <a:gd name="connsiteY3" fmla="*/ 153786 h 153786"/>
              <a:gd name="connsiteX4" fmla="*/ 1088967 w 1088967"/>
              <a:gd name="connsiteY4" fmla="*/ 133004 h 153786"/>
              <a:gd name="connsiteX0" fmla="*/ 1088967 w 1088967"/>
              <a:gd name="connsiteY0" fmla="*/ 133004 h 160930"/>
              <a:gd name="connsiteX1" fmla="*/ 1084811 w 1088967"/>
              <a:gd name="connsiteY1" fmla="*/ 0 h 160930"/>
              <a:gd name="connsiteX2" fmla="*/ 0 w 1088967"/>
              <a:gd name="connsiteY2" fmla="*/ 20782 h 160930"/>
              <a:gd name="connsiteX3" fmla="*/ 2679 w 1088967"/>
              <a:gd name="connsiteY3" fmla="*/ 160930 h 160930"/>
              <a:gd name="connsiteX4" fmla="*/ 1088967 w 1088967"/>
              <a:gd name="connsiteY4" fmla="*/ 133004 h 160930"/>
              <a:gd name="connsiteX0" fmla="*/ 1086288 w 1086288"/>
              <a:gd name="connsiteY0" fmla="*/ 133004 h 160930"/>
              <a:gd name="connsiteX1" fmla="*/ 1082132 w 1086288"/>
              <a:gd name="connsiteY1" fmla="*/ 0 h 160930"/>
              <a:gd name="connsiteX2" fmla="*/ 137 w 1086288"/>
              <a:gd name="connsiteY2" fmla="*/ 25545 h 160930"/>
              <a:gd name="connsiteX3" fmla="*/ 0 w 1086288"/>
              <a:gd name="connsiteY3" fmla="*/ 160930 h 160930"/>
              <a:gd name="connsiteX4" fmla="*/ 1086288 w 1086288"/>
              <a:gd name="connsiteY4" fmla="*/ 133004 h 160930"/>
              <a:gd name="connsiteX0" fmla="*/ 1089311 w 1089311"/>
              <a:gd name="connsiteY0" fmla="*/ 133004 h 160930"/>
              <a:gd name="connsiteX1" fmla="*/ 1085155 w 1089311"/>
              <a:gd name="connsiteY1" fmla="*/ 0 h 160930"/>
              <a:gd name="connsiteX2" fmla="*/ 0 w 1089311"/>
              <a:gd name="connsiteY2" fmla="*/ 30906 h 160930"/>
              <a:gd name="connsiteX3" fmla="*/ 3023 w 1089311"/>
              <a:gd name="connsiteY3" fmla="*/ 160930 h 160930"/>
              <a:gd name="connsiteX4" fmla="*/ 1089311 w 1089311"/>
              <a:gd name="connsiteY4" fmla="*/ 133004 h 160930"/>
              <a:gd name="connsiteX0" fmla="*/ 1089311 w 1089311"/>
              <a:gd name="connsiteY0" fmla="*/ 159818 h 187744"/>
              <a:gd name="connsiteX1" fmla="*/ 1078835 w 1089311"/>
              <a:gd name="connsiteY1" fmla="*/ 0 h 187744"/>
              <a:gd name="connsiteX2" fmla="*/ 0 w 1089311"/>
              <a:gd name="connsiteY2" fmla="*/ 57720 h 187744"/>
              <a:gd name="connsiteX3" fmla="*/ 3023 w 1089311"/>
              <a:gd name="connsiteY3" fmla="*/ 187744 h 187744"/>
              <a:gd name="connsiteX4" fmla="*/ 1089311 w 1089311"/>
              <a:gd name="connsiteY4" fmla="*/ 159818 h 187744"/>
              <a:gd name="connsiteX0" fmla="*/ 1089311 w 1089311"/>
              <a:gd name="connsiteY0" fmla="*/ 154454 h 182380"/>
              <a:gd name="connsiteX1" fmla="*/ 1085155 w 1089311"/>
              <a:gd name="connsiteY1" fmla="*/ 0 h 182380"/>
              <a:gd name="connsiteX2" fmla="*/ 0 w 1089311"/>
              <a:gd name="connsiteY2" fmla="*/ 52356 h 182380"/>
              <a:gd name="connsiteX3" fmla="*/ 3023 w 1089311"/>
              <a:gd name="connsiteY3" fmla="*/ 182380 h 182380"/>
              <a:gd name="connsiteX4" fmla="*/ 1089311 w 1089311"/>
              <a:gd name="connsiteY4" fmla="*/ 154454 h 182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9311" h="182380">
                <a:moveTo>
                  <a:pt x="1089311" y="154454"/>
                </a:moveTo>
                <a:lnTo>
                  <a:pt x="1085155" y="0"/>
                </a:lnTo>
                <a:lnTo>
                  <a:pt x="0" y="52356"/>
                </a:lnTo>
                <a:cubicBezTo>
                  <a:pt x="-46" y="97484"/>
                  <a:pt x="3069" y="137252"/>
                  <a:pt x="3023" y="182380"/>
                </a:cubicBezTo>
                <a:lnTo>
                  <a:pt x="1089311" y="154454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 w="1905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4" name="Rechthoek 23">
            <a:extLst>
              <a:ext uri="{FF2B5EF4-FFF2-40B4-BE49-F238E27FC236}">
                <a16:creationId xmlns:a16="http://schemas.microsoft.com/office/drawing/2014/main" id="{5899976F-4E27-52F3-F0B6-698EA6D9AB19}"/>
              </a:ext>
            </a:extLst>
          </p:cNvPr>
          <p:cNvSpPr/>
          <p:nvPr/>
        </p:nvSpPr>
        <p:spPr bwMode="auto">
          <a:xfrm>
            <a:off x="7232758" y="4044738"/>
            <a:ext cx="78136" cy="11342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34925" cap="sq" cmpd="sng" algn="ctr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1" name="Ovaal 30">
            <a:extLst>
              <a:ext uri="{FF2B5EF4-FFF2-40B4-BE49-F238E27FC236}">
                <a16:creationId xmlns:a16="http://schemas.microsoft.com/office/drawing/2014/main" id="{CD4B668C-F8D9-237C-6862-CC4F8B3759B5}"/>
              </a:ext>
            </a:extLst>
          </p:cNvPr>
          <p:cNvSpPr/>
          <p:nvPr/>
        </p:nvSpPr>
        <p:spPr>
          <a:xfrm>
            <a:off x="7052237" y="4353460"/>
            <a:ext cx="123667" cy="127252"/>
          </a:xfrm>
          <a:prstGeom prst="ellipse">
            <a:avLst/>
          </a:prstGeom>
          <a:solidFill>
            <a:schemeClr val="bg1"/>
          </a:solidFill>
          <a:ln w="349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Ovaal 31">
            <a:extLst>
              <a:ext uri="{FF2B5EF4-FFF2-40B4-BE49-F238E27FC236}">
                <a16:creationId xmlns:a16="http://schemas.microsoft.com/office/drawing/2014/main" id="{345D32D6-AB63-EF7A-E343-07AEF35FFBDD}"/>
              </a:ext>
            </a:extLst>
          </p:cNvPr>
          <p:cNvSpPr/>
          <p:nvPr/>
        </p:nvSpPr>
        <p:spPr>
          <a:xfrm>
            <a:off x="7301521" y="4353460"/>
            <a:ext cx="123667" cy="127252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349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sz="135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38" name="Rechte verbindingslijn 37">
            <a:extLst>
              <a:ext uri="{FF2B5EF4-FFF2-40B4-BE49-F238E27FC236}">
                <a16:creationId xmlns:a16="http://schemas.microsoft.com/office/drawing/2014/main" id="{0416F426-4AB8-6C95-8630-7C6027742FD9}"/>
              </a:ext>
            </a:extLst>
          </p:cNvPr>
          <p:cNvCxnSpPr>
            <a:cxnSpLocks/>
          </p:cNvCxnSpPr>
          <p:nvPr/>
        </p:nvCxnSpPr>
        <p:spPr>
          <a:xfrm>
            <a:off x="6107906" y="4169796"/>
            <a:ext cx="2895600" cy="0"/>
          </a:xfrm>
          <a:prstGeom prst="line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Vrije vorm: vorm 39">
            <a:extLst>
              <a:ext uri="{FF2B5EF4-FFF2-40B4-BE49-F238E27FC236}">
                <a16:creationId xmlns:a16="http://schemas.microsoft.com/office/drawing/2014/main" id="{098D4B60-3E4B-644A-94D5-5A1999A80550}"/>
              </a:ext>
            </a:extLst>
          </p:cNvPr>
          <p:cNvSpPr/>
          <p:nvPr/>
        </p:nvSpPr>
        <p:spPr bwMode="auto">
          <a:xfrm>
            <a:off x="8017669" y="3960019"/>
            <a:ext cx="519112" cy="150063"/>
          </a:xfrm>
          <a:custGeom>
            <a:avLst/>
            <a:gdLst>
              <a:gd name="connsiteX0" fmla="*/ 519112 w 519112"/>
              <a:gd name="connsiteY0" fmla="*/ 0 h 150063"/>
              <a:gd name="connsiteX1" fmla="*/ 504825 w 519112"/>
              <a:gd name="connsiteY1" fmla="*/ 9525 h 150063"/>
              <a:gd name="connsiteX2" fmla="*/ 466725 w 519112"/>
              <a:gd name="connsiteY2" fmla="*/ 54769 h 150063"/>
              <a:gd name="connsiteX3" fmla="*/ 383381 w 519112"/>
              <a:gd name="connsiteY3" fmla="*/ 97631 h 150063"/>
              <a:gd name="connsiteX4" fmla="*/ 330994 w 519112"/>
              <a:gd name="connsiteY4" fmla="*/ 88106 h 150063"/>
              <a:gd name="connsiteX5" fmla="*/ 276225 w 519112"/>
              <a:gd name="connsiteY5" fmla="*/ 119062 h 150063"/>
              <a:gd name="connsiteX6" fmla="*/ 209550 w 519112"/>
              <a:gd name="connsiteY6" fmla="*/ 126206 h 150063"/>
              <a:gd name="connsiteX7" fmla="*/ 173831 w 519112"/>
              <a:gd name="connsiteY7" fmla="*/ 133350 h 150063"/>
              <a:gd name="connsiteX8" fmla="*/ 159544 w 519112"/>
              <a:gd name="connsiteY8" fmla="*/ 147637 h 150063"/>
              <a:gd name="connsiteX9" fmla="*/ 114300 w 519112"/>
              <a:gd name="connsiteY9" fmla="*/ 128587 h 150063"/>
              <a:gd name="connsiteX10" fmla="*/ 102394 w 519112"/>
              <a:gd name="connsiteY10" fmla="*/ 126206 h 150063"/>
              <a:gd name="connsiteX11" fmla="*/ 90487 w 519112"/>
              <a:gd name="connsiteY11" fmla="*/ 138112 h 150063"/>
              <a:gd name="connsiteX12" fmla="*/ 78581 w 519112"/>
              <a:gd name="connsiteY12" fmla="*/ 140494 h 150063"/>
              <a:gd name="connsiteX13" fmla="*/ 61912 w 519112"/>
              <a:gd name="connsiteY13" fmla="*/ 145256 h 150063"/>
              <a:gd name="connsiteX14" fmla="*/ 0 w 519112"/>
              <a:gd name="connsiteY14" fmla="*/ 150019 h 150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19112" h="150063">
                <a:moveTo>
                  <a:pt x="519112" y="0"/>
                </a:moveTo>
                <a:cubicBezTo>
                  <a:pt x="514350" y="3175"/>
                  <a:pt x="508781" y="5389"/>
                  <a:pt x="504825" y="9525"/>
                </a:cubicBezTo>
                <a:cubicBezTo>
                  <a:pt x="491197" y="23773"/>
                  <a:pt x="484034" y="45328"/>
                  <a:pt x="466725" y="54769"/>
                </a:cubicBezTo>
                <a:cubicBezTo>
                  <a:pt x="404360" y="88786"/>
                  <a:pt x="432398" y="75009"/>
                  <a:pt x="383381" y="97631"/>
                </a:cubicBezTo>
                <a:cubicBezTo>
                  <a:pt x="343787" y="89146"/>
                  <a:pt x="361321" y="91896"/>
                  <a:pt x="330994" y="88106"/>
                </a:cubicBezTo>
                <a:cubicBezTo>
                  <a:pt x="314942" y="99342"/>
                  <a:pt x="295955" y="114731"/>
                  <a:pt x="276225" y="119062"/>
                </a:cubicBezTo>
                <a:cubicBezTo>
                  <a:pt x="254393" y="123854"/>
                  <a:pt x="231688" y="123117"/>
                  <a:pt x="209550" y="126206"/>
                </a:cubicBezTo>
                <a:cubicBezTo>
                  <a:pt x="197524" y="127884"/>
                  <a:pt x="185737" y="130969"/>
                  <a:pt x="173831" y="133350"/>
                </a:cubicBezTo>
                <a:cubicBezTo>
                  <a:pt x="169069" y="138112"/>
                  <a:pt x="166258" y="148174"/>
                  <a:pt x="159544" y="147637"/>
                </a:cubicBezTo>
                <a:cubicBezTo>
                  <a:pt x="143232" y="146332"/>
                  <a:pt x="129622" y="134333"/>
                  <a:pt x="114300" y="128587"/>
                </a:cubicBezTo>
                <a:cubicBezTo>
                  <a:pt x="110510" y="127166"/>
                  <a:pt x="106363" y="127000"/>
                  <a:pt x="102394" y="126206"/>
                </a:cubicBezTo>
                <a:cubicBezTo>
                  <a:pt x="77842" y="134389"/>
                  <a:pt x="116229" y="119724"/>
                  <a:pt x="90487" y="138112"/>
                </a:cubicBezTo>
                <a:cubicBezTo>
                  <a:pt x="87194" y="140465"/>
                  <a:pt x="82507" y="139512"/>
                  <a:pt x="78581" y="140494"/>
                </a:cubicBezTo>
                <a:cubicBezTo>
                  <a:pt x="72975" y="141896"/>
                  <a:pt x="67612" y="144306"/>
                  <a:pt x="61912" y="145256"/>
                </a:cubicBezTo>
                <a:cubicBezTo>
                  <a:pt x="28325" y="150854"/>
                  <a:pt x="27663" y="150019"/>
                  <a:pt x="0" y="150019"/>
                </a:cubicBezTo>
              </a:path>
            </a:pathLst>
          </a:custGeom>
          <a:noFill/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2" name="Vrije vorm: vorm 41">
            <a:extLst>
              <a:ext uri="{FF2B5EF4-FFF2-40B4-BE49-F238E27FC236}">
                <a16:creationId xmlns:a16="http://schemas.microsoft.com/office/drawing/2014/main" id="{2168501F-8EF1-4AC0-CCF4-D8B82D135957}"/>
              </a:ext>
            </a:extLst>
          </p:cNvPr>
          <p:cNvSpPr/>
          <p:nvPr/>
        </p:nvSpPr>
        <p:spPr bwMode="auto">
          <a:xfrm>
            <a:off x="8524875" y="3957638"/>
            <a:ext cx="42863" cy="178593"/>
          </a:xfrm>
          <a:custGeom>
            <a:avLst/>
            <a:gdLst>
              <a:gd name="connsiteX0" fmla="*/ 38100 w 42863"/>
              <a:gd name="connsiteY0" fmla="*/ 0 h 178593"/>
              <a:gd name="connsiteX1" fmla="*/ 21431 w 42863"/>
              <a:gd name="connsiteY1" fmla="*/ 33337 h 178593"/>
              <a:gd name="connsiteX2" fmla="*/ 19050 w 42863"/>
              <a:gd name="connsiteY2" fmla="*/ 52387 h 178593"/>
              <a:gd name="connsiteX3" fmla="*/ 23813 w 42863"/>
              <a:gd name="connsiteY3" fmla="*/ 92868 h 178593"/>
              <a:gd name="connsiteX4" fmla="*/ 42863 w 42863"/>
              <a:gd name="connsiteY4" fmla="*/ 128587 h 178593"/>
              <a:gd name="connsiteX5" fmla="*/ 26194 w 42863"/>
              <a:gd name="connsiteY5" fmla="*/ 159543 h 178593"/>
              <a:gd name="connsiteX6" fmla="*/ 14288 w 42863"/>
              <a:gd name="connsiteY6" fmla="*/ 166687 h 178593"/>
              <a:gd name="connsiteX7" fmla="*/ 0 w 42863"/>
              <a:gd name="connsiteY7" fmla="*/ 178593 h 178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863" h="178593">
                <a:moveTo>
                  <a:pt x="38100" y="0"/>
                </a:moveTo>
                <a:cubicBezTo>
                  <a:pt x="32823" y="9235"/>
                  <a:pt x="24250" y="22766"/>
                  <a:pt x="21431" y="33337"/>
                </a:cubicBezTo>
                <a:cubicBezTo>
                  <a:pt x="19782" y="39520"/>
                  <a:pt x="19844" y="46037"/>
                  <a:pt x="19050" y="52387"/>
                </a:cubicBezTo>
                <a:cubicBezTo>
                  <a:pt x="20638" y="65881"/>
                  <a:pt x="21042" y="79567"/>
                  <a:pt x="23813" y="92868"/>
                </a:cubicBezTo>
                <a:cubicBezTo>
                  <a:pt x="26127" y="103975"/>
                  <a:pt x="37388" y="119827"/>
                  <a:pt x="42863" y="128587"/>
                </a:cubicBezTo>
                <a:cubicBezTo>
                  <a:pt x="37307" y="138906"/>
                  <a:pt x="33226" y="150167"/>
                  <a:pt x="26194" y="159543"/>
                </a:cubicBezTo>
                <a:cubicBezTo>
                  <a:pt x="23417" y="163246"/>
                  <a:pt x="18080" y="164033"/>
                  <a:pt x="14288" y="166687"/>
                </a:cubicBezTo>
                <a:cubicBezTo>
                  <a:pt x="5764" y="172654"/>
                  <a:pt x="5034" y="173559"/>
                  <a:pt x="0" y="178593"/>
                </a:cubicBezTo>
              </a:path>
            </a:pathLst>
          </a:custGeom>
          <a:noFill/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3" name="Vrije vorm: vorm 42">
            <a:extLst>
              <a:ext uri="{FF2B5EF4-FFF2-40B4-BE49-F238E27FC236}">
                <a16:creationId xmlns:a16="http://schemas.microsoft.com/office/drawing/2014/main" id="{66F1177F-3FE8-AAAE-D1FA-0B7D18490FBA}"/>
              </a:ext>
            </a:extLst>
          </p:cNvPr>
          <p:cNvSpPr/>
          <p:nvPr/>
        </p:nvSpPr>
        <p:spPr bwMode="auto">
          <a:xfrm>
            <a:off x="8598694" y="3960020"/>
            <a:ext cx="73819" cy="185737"/>
          </a:xfrm>
          <a:custGeom>
            <a:avLst/>
            <a:gdLst>
              <a:gd name="connsiteX0" fmla="*/ 0 w 73819"/>
              <a:gd name="connsiteY0" fmla="*/ 0 h 185737"/>
              <a:gd name="connsiteX1" fmla="*/ 40481 w 73819"/>
              <a:gd name="connsiteY1" fmla="*/ 35719 h 185737"/>
              <a:gd name="connsiteX2" fmla="*/ 50006 w 73819"/>
              <a:gd name="connsiteY2" fmla="*/ 50006 h 185737"/>
              <a:gd name="connsiteX3" fmla="*/ 38100 w 73819"/>
              <a:gd name="connsiteY3" fmla="*/ 85725 h 185737"/>
              <a:gd name="connsiteX4" fmla="*/ 33337 w 73819"/>
              <a:gd name="connsiteY4" fmla="*/ 97631 h 185737"/>
              <a:gd name="connsiteX5" fmla="*/ 42862 w 73819"/>
              <a:gd name="connsiteY5" fmla="*/ 126206 h 185737"/>
              <a:gd name="connsiteX6" fmla="*/ 54769 w 73819"/>
              <a:gd name="connsiteY6" fmla="*/ 145256 h 185737"/>
              <a:gd name="connsiteX7" fmla="*/ 69056 w 73819"/>
              <a:gd name="connsiteY7" fmla="*/ 169069 h 185737"/>
              <a:gd name="connsiteX8" fmla="*/ 71437 w 73819"/>
              <a:gd name="connsiteY8" fmla="*/ 178594 h 185737"/>
              <a:gd name="connsiteX9" fmla="*/ 73819 w 73819"/>
              <a:gd name="connsiteY9" fmla="*/ 185737 h 185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3819" h="185737">
                <a:moveTo>
                  <a:pt x="0" y="0"/>
                </a:moveTo>
                <a:cubicBezTo>
                  <a:pt x="13494" y="11906"/>
                  <a:pt x="27756" y="22994"/>
                  <a:pt x="40481" y="35719"/>
                </a:cubicBezTo>
                <a:cubicBezTo>
                  <a:pt x="44528" y="39766"/>
                  <a:pt x="50278" y="44289"/>
                  <a:pt x="50006" y="50006"/>
                </a:cubicBezTo>
                <a:cubicBezTo>
                  <a:pt x="49409" y="62542"/>
                  <a:pt x="42246" y="73879"/>
                  <a:pt x="38100" y="85725"/>
                </a:cubicBezTo>
                <a:cubicBezTo>
                  <a:pt x="36688" y="89759"/>
                  <a:pt x="34925" y="93662"/>
                  <a:pt x="33337" y="97631"/>
                </a:cubicBezTo>
                <a:cubicBezTo>
                  <a:pt x="36512" y="107156"/>
                  <a:pt x="38742" y="117050"/>
                  <a:pt x="42862" y="126206"/>
                </a:cubicBezTo>
                <a:cubicBezTo>
                  <a:pt x="45935" y="133035"/>
                  <a:pt x="50996" y="138788"/>
                  <a:pt x="54769" y="145256"/>
                </a:cubicBezTo>
                <a:cubicBezTo>
                  <a:pt x="71864" y="174562"/>
                  <a:pt x="41802" y="128186"/>
                  <a:pt x="69056" y="169069"/>
                </a:cubicBezTo>
                <a:cubicBezTo>
                  <a:pt x="69850" y="172244"/>
                  <a:pt x="70538" y="175447"/>
                  <a:pt x="71437" y="178594"/>
                </a:cubicBezTo>
                <a:cubicBezTo>
                  <a:pt x="72127" y="181007"/>
                  <a:pt x="73819" y="185737"/>
                  <a:pt x="73819" y="185737"/>
                </a:cubicBezTo>
              </a:path>
            </a:pathLst>
          </a:custGeom>
          <a:noFill/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5" name="Vrije vorm: vorm 44">
            <a:extLst>
              <a:ext uri="{FF2B5EF4-FFF2-40B4-BE49-F238E27FC236}">
                <a16:creationId xmlns:a16="http://schemas.microsoft.com/office/drawing/2014/main" id="{B1274FA2-192C-FF2C-DF1C-E2C325449A4C}"/>
              </a:ext>
            </a:extLst>
          </p:cNvPr>
          <p:cNvSpPr/>
          <p:nvPr/>
        </p:nvSpPr>
        <p:spPr bwMode="auto">
          <a:xfrm>
            <a:off x="8646317" y="3957638"/>
            <a:ext cx="333375" cy="166687"/>
          </a:xfrm>
          <a:custGeom>
            <a:avLst/>
            <a:gdLst>
              <a:gd name="connsiteX0" fmla="*/ 0 w 333375"/>
              <a:gd name="connsiteY0" fmla="*/ 0 h 166687"/>
              <a:gd name="connsiteX1" fmla="*/ 14287 w 333375"/>
              <a:gd name="connsiteY1" fmla="*/ 11906 h 166687"/>
              <a:gd name="connsiteX2" fmla="*/ 35719 w 333375"/>
              <a:gd name="connsiteY2" fmla="*/ 33337 h 166687"/>
              <a:gd name="connsiteX3" fmla="*/ 71437 w 333375"/>
              <a:gd name="connsiteY3" fmla="*/ 54768 h 166687"/>
              <a:gd name="connsiteX4" fmla="*/ 111919 w 333375"/>
              <a:gd name="connsiteY4" fmla="*/ 76200 h 166687"/>
              <a:gd name="connsiteX5" fmla="*/ 123825 w 333375"/>
              <a:gd name="connsiteY5" fmla="*/ 85725 h 166687"/>
              <a:gd name="connsiteX6" fmla="*/ 152400 w 333375"/>
              <a:gd name="connsiteY6" fmla="*/ 104775 h 166687"/>
              <a:gd name="connsiteX7" fmla="*/ 180975 w 333375"/>
              <a:gd name="connsiteY7" fmla="*/ 119062 h 166687"/>
              <a:gd name="connsiteX8" fmla="*/ 230981 w 333375"/>
              <a:gd name="connsiteY8" fmla="*/ 114300 h 166687"/>
              <a:gd name="connsiteX9" fmla="*/ 276225 w 333375"/>
              <a:gd name="connsiteY9" fmla="*/ 150018 h 166687"/>
              <a:gd name="connsiteX10" fmla="*/ 319087 w 333375"/>
              <a:gd name="connsiteY10" fmla="*/ 157162 h 166687"/>
              <a:gd name="connsiteX11" fmla="*/ 333375 w 333375"/>
              <a:gd name="connsiteY11" fmla="*/ 166687 h 166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33375" h="166687">
                <a:moveTo>
                  <a:pt x="0" y="0"/>
                </a:moveTo>
                <a:cubicBezTo>
                  <a:pt x="4762" y="3969"/>
                  <a:pt x="9755" y="7676"/>
                  <a:pt x="14287" y="11906"/>
                </a:cubicBezTo>
                <a:cubicBezTo>
                  <a:pt x="21673" y="18799"/>
                  <a:pt x="27637" y="27275"/>
                  <a:pt x="35719" y="33337"/>
                </a:cubicBezTo>
                <a:cubicBezTo>
                  <a:pt x="46827" y="41668"/>
                  <a:pt x="59018" y="48559"/>
                  <a:pt x="71437" y="54768"/>
                </a:cubicBezTo>
                <a:cubicBezTo>
                  <a:pt x="83126" y="60613"/>
                  <a:pt x="101169" y="69289"/>
                  <a:pt x="111919" y="76200"/>
                </a:cubicBezTo>
                <a:cubicBezTo>
                  <a:pt x="116194" y="78948"/>
                  <a:pt x="119673" y="82794"/>
                  <a:pt x="123825" y="85725"/>
                </a:cubicBezTo>
                <a:cubicBezTo>
                  <a:pt x="133177" y="92327"/>
                  <a:pt x="142512" y="99007"/>
                  <a:pt x="152400" y="104775"/>
                </a:cubicBezTo>
                <a:cubicBezTo>
                  <a:pt x="161599" y="110141"/>
                  <a:pt x="171450" y="114300"/>
                  <a:pt x="180975" y="119062"/>
                </a:cubicBezTo>
                <a:cubicBezTo>
                  <a:pt x="226313" y="111505"/>
                  <a:pt x="210096" y="107336"/>
                  <a:pt x="230981" y="114300"/>
                </a:cubicBezTo>
                <a:cubicBezTo>
                  <a:pt x="244844" y="126623"/>
                  <a:pt x="259594" y="141214"/>
                  <a:pt x="276225" y="150018"/>
                </a:cubicBezTo>
                <a:cubicBezTo>
                  <a:pt x="287377" y="155922"/>
                  <a:pt x="308297" y="156181"/>
                  <a:pt x="319087" y="157162"/>
                </a:cubicBezTo>
                <a:cubicBezTo>
                  <a:pt x="330032" y="165371"/>
                  <a:pt x="325062" y="162531"/>
                  <a:pt x="333375" y="166687"/>
                </a:cubicBezTo>
              </a:path>
            </a:pathLst>
          </a:custGeom>
          <a:noFill/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6" name="Vrije vorm: vorm 45">
            <a:extLst>
              <a:ext uri="{FF2B5EF4-FFF2-40B4-BE49-F238E27FC236}">
                <a16:creationId xmlns:a16="http://schemas.microsoft.com/office/drawing/2014/main" id="{82A1E0B5-8EF9-5009-10BF-4D4DC24BAA55}"/>
              </a:ext>
            </a:extLst>
          </p:cNvPr>
          <p:cNvSpPr/>
          <p:nvPr/>
        </p:nvSpPr>
        <p:spPr bwMode="auto">
          <a:xfrm>
            <a:off x="6574631" y="4067175"/>
            <a:ext cx="642938" cy="23813"/>
          </a:xfrm>
          <a:custGeom>
            <a:avLst/>
            <a:gdLst>
              <a:gd name="connsiteX0" fmla="*/ 0 w 642938"/>
              <a:gd name="connsiteY0" fmla="*/ 0 h 23813"/>
              <a:gd name="connsiteX1" fmla="*/ 642938 w 642938"/>
              <a:gd name="connsiteY1" fmla="*/ 23813 h 23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2938" h="23813">
                <a:moveTo>
                  <a:pt x="0" y="0"/>
                </a:moveTo>
                <a:lnTo>
                  <a:pt x="642938" y="23813"/>
                </a:lnTo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1905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7" name="Vrije vorm: vorm 46">
            <a:extLst>
              <a:ext uri="{FF2B5EF4-FFF2-40B4-BE49-F238E27FC236}">
                <a16:creationId xmlns:a16="http://schemas.microsoft.com/office/drawing/2014/main" id="{1E82E162-3988-3096-0EB8-C2AC169E492E}"/>
              </a:ext>
            </a:extLst>
          </p:cNvPr>
          <p:cNvSpPr/>
          <p:nvPr/>
        </p:nvSpPr>
        <p:spPr bwMode="auto">
          <a:xfrm rot="10503912">
            <a:off x="7327754" y="4056765"/>
            <a:ext cx="773374" cy="45719"/>
          </a:xfrm>
          <a:custGeom>
            <a:avLst/>
            <a:gdLst>
              <a:gd name="connsiteX0" fmla="*/ 0 w 642938"/>
              <a:gd name="connsiteY0" fmla="*/ 0 h 23813"/>
              <a:gd name="connsiteX1" fmla="*/ 642938 w 642938"/>
              <a:gd name="connsiteY1" fmla="*/ 23813 h 23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2938" h="23813">
                <a:moveTo>
                  <a:pt x="0" y="0"/>
                </a:moveTo>
                <a:lnTo>
                  <a:pt x="642938" y="23813"/>
                </a:lnTo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1905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27" name="Rechte verbindingslijn met pijl 26">
            <a:extLst>
              <a:ext uri="{FF2B5EF4-FFF2-40B4-BE49-F238E27FC236}">
                <a16:creationId xmlns:a16="http://schemas.microsoft.com/office/drawing/2014/main" id="{D6408868-CCA8-6E27-69CB-847A16069A01}"/>
              </a:ext>
            </a:extLst>
          </p:cNvPr>
          <p:cNvCxnSpPr>
            <a:cxnSpLocks/>
            <a:stCxn id="28" idx="2"/>
          </p:cNvCxnSpPr>
          <p:nvPr/>
        </p:nvCxnSpPr>
        <p:spPr bwMode="auto">
          <a:xfrm>
            <a:off x="7037757" y="3590732"/>
            <a:ext cx="593751" cy="52406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8" name="Vrije vorm: vorm 47">
            <a:extLst>
              <a:ext uri="{FF2B5EF4-FFF2-40B4-BE49-F238E27FC236}">
                <a16:creationId xmlns:a16="http://schemas.microsoft.com/office/drawing/2014/main" id="{34F9A839-A3D5-1C45-DF40-593CDFD86570}"/>
              </a:ext>
            </a:extLst>
          </p:cNvPr>
          <p:cNvSpPr/>
          <p:nvPr/>
        </p:nvSpPr>
        <p:spPr bwMode="auto">
          <a:xfrm>
            <a:off x="7862888" y="4107627"/>
            <a:ext cx="159543" cy="17107"/>
          </a:xfrm>
          <a:custGeom>
            <a:avLst/>
            <a:gdLst>
              <a:gd name="connsiteX0" fmla="*/ 159543 w 159543"/>
              <a:gd name="connsiteY0" fmla="*/ 4792 h 17107"/>
              <a:gd name="connsiteX1" fmla="*/ 133350 w 159543"/>
              <a:gd name="connsiteY1" fmla="*/ 2411 h 17107"/>
              <a:gd name="connsiteX2" fmla="*/ 119062 w 159543"/>
              <a:gd name="connsiteY2" fmla="*/ 29 h 17107"/>
              <a:gd name="connsiteX3" fmla="*/ 95250 w 159543"/>
              <a:gd name="connsiteY3" fmla="*/ 4792 h 17107"/>
              <a:gd name="connsiteX4" fmla="*/ 23812 w 159543"/>
              <a:gd name="connsiteY4" fmla="*/ 16698 h 17107"/>
              <a:gd name="connsiteX5" fmla="*/ 0 w 159543"/>
              <a:gd name="connsiteY5" fmla="*/ 4792 h 17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543" h="17107">
                <a:moveTo>
                  <a:pt x="159543" y="4792"/>
                </a:moveTo>
                <a:cubicBezTo>
                  <a:pt x="150812" y="3998"/>
                  <a:pt x="142057" y="3435"/>
                  <a:pt x="133350" y="2411"/>
                </a:cubicBezTo>
                <a:cubicBezTo>
                  <a:pt x="128555" y="1847"/>
                  <a:pt x="123881" y="-272"/>
                  <a:pt x="119062" y="29"/>
                </a:cubicBezTo>
                <a:cubicBezTo>
                  <a:pt x="110983" y="534"/>
                  <a:pt x="103187" y="3204"/>
                  <a:pt x="95250" y="4792"/>
                </a:cubicBezTo>
                <a:cubicBezTo>
                  <a:pt x="71649" y="20524"/>
                  <a:pt x="79759" y="16698"/>
                  <a:pt x="23812" y="16698"/>
                </a:cubicBezTo>
                <a:cubicBezTo>
                  <a:pt x="16920" y="16698"/>
                  <a:pt x="6300" y="8992"/>
                  <a:pt x="0" y="4792"/>
                </a:cubicBezTo>
              </a:path>
            </a:pathLst>
          </a:custGeom>
          <a:noFill/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20356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11413" y="196850"/>
            <a:ext cx="6553200" cy="366347"/>
          </a:xfrm>
        </p:spPr>
        <p:txBody>
          <a:bodyPr/>
          <a:lstStyle/>
          <a:p>
            <a:r>
              <a:rPr lang="nl-NL" sz="1600" dirty="0"/>
              <a:t>Bomen handhaven Schoolstraat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CEFE364F-7B0D-4C77-984C-25F59849C2E9}"/>
              </a:ext>
            </a:extLst>
          </p:cNvPr>
          <p:cNvSpPr txBox="1"/>
          <p:nvPr/>
        </p:nvSpPr>
        <p:spPr>
          <a:xfrm>
            <a:off x="1573619" y="4581860"/>
            <a:ext cx="213785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sz="1400" dirty="0"/>
              <a:t>1. Bestaande situatie met gres huisaansluiting</a:t>
            </a:r>
          </a:p>
        </p:txBody>
      </p:sp>
      <p:sp>
        <p:nvSpPr>
          <p:cNvPr id="66" name="Tekstvak 65">
            <a:extLst>
              <a:ext uri="{FF2B5EF4-FFF2-40B4-BE49-F238E27FC236}">
                <a16:creationId xmlns:a16="http://schemas.microsoft.com/office/drawing/2014/main" id="{18BC1B4A-C65E-4E18-AD0B-293D3FBA9D0E}"/>
              </a:ext>
            </a:extLst>
          </p:cNvPr>
          <p:cNvSpPr txBox="1"/>
          <p:nvPr/>
        </p:nvSpPr>
        <p:spPr>
          <a:xfrm>
            <a:off x="3711472" y="4581891"/>
            <a:ext cx="213785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sz="1400" dirty="0"/>
              <a:t>2. Gres verwijderen aan weerzijden van de boom</a:t>
            </a:r>
          </a:p>
        </p:txBody>
      </p:sp>
      <p:sp>
        <p:nvSpPr>
          <p:cNvPr id="67" name="Tekstvak 66">
            <a:extLst>
              <a:ext uri="{FF2B5EF4-FFF2-40B4-BE49-F238E27FC236}">
                <a16:creationId xmlns:a16="http://schemas.microsoft.com/office/drawing/2014/main" id="{5AC91466-49F0-4339-8E00-E28AB78D9BD6}"/>
              </a:ext>
            </a:extLst>
          </p:cNvPr>
          <p:cNvSpPr txBox="1"/>
          <p:nvPr/>
        </p:nvSpPr>
        <p:spPr>
          <a:xfrm>
            <a:off x="5763694" y="4581860"/>
            <a:ext cx="245598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sz="1400" dirty="0"/>
              <a:t>3. Nieuwe PVC huisaansluiting in gres buis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BCC1FA8-0FEB-774C-D4EF-C6D3F43E93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2508" t="3764" r="12508" b="4723"/>
          <a:stretch/>
        </p:blipFill>
        <p:spPr>
          <a:xfrm>
            <a:off x="1826438" y="563197"/>
            <a:ext cx="2636649" cy="2412887"/>
          </a:xfrm>
          <a:prstGeom prst="rect">
            <a:avLst/>
          </a:prstGeom>
        </p:spPr>
      </p:pic>
      <p:pic>
        <p:nvPicPr>
          <p:cNvPr id="33" name="Afbeelding 32">
            <a:extLst>
              <a:ext uri="{FF2B5EF4-FFF2-40B4-BE49-F238E27FC236}">
                <a16:creationId xmlns:a16="http://schemas.microsoft.com/office/drawing/2014/main" id="{7FB25E0C-1CA9-3948-DC44-A4E147FFE3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862" y="3054358"/>
            <a:ext cx="5970472" cy="1527533"/>
          </a:xfrm>
          <a:prstGeom prst="rect">
            <a:avLst/>
          </a:prstGeom>
        </p:spPr>
      </p:pic>
      <p:sp>
        <p:nvSpPr>
          <p:cNvPr id="34" name="Pijl: omlaag 33">
            <a:extLst>
              <a:ext uri="{FF2B5EF4-FFF2-40B4-BE49-F238E27FC236}">
                <a16:creationId xmlns:a16="http://schemas.microsoft.com/office/drawing/2014/main" id="{74D0CC87-CFD8-4F80-E9C3-51A8469E94DE}"/>
              </a:ext>
            </a:extLst>
          </p:cNvPr>
          <p:cNvSpPr/>
          <p:nvPr/>
        </p:nvSpPr>
        <p:spPr bwMode="auto">
          <a:xfrm rot="13885661">
            <a:off x="1984745" y="913368"/>
            <a:ext cx="170121" cy="715926"/>
          </a:xfrm>
          <a:prstGeom prst="downArrow">
            <a:avLst>
              <a:gd name="adj1" fmla="val 33335"/>
              <a:gd name="adj2" fmla="val 170833"/>
            </a:avLst>
          </a:prstGeom>
          <a:solidFill>
            <a:srgbClr val="FF0000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5" name="Afbeelding 34">
            <a:extLst>
              <a:ext uri="{FF2B5EF4-FFF2-40B4-BE49-F238E27FC236}">
                <a16:creationId xmlns:a16="http://schemas.microsoft.com/office/drawing/2014/main" id="{16F112B7-D25F-E3EF-367B-7581C5378B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9277" y="599671"/>
            <a:ext cx="4120756" cy="2320738"/>
          </a:xfrm>
          <a:prstGeom prst="rect">
            <a:avLst/>
          </a:prstGeom>
        </p:spPr>
      </p:pic>
      <p:sp>
        <p:nvSpPr>
          <p:cNvPr id="36" name="Tijdelijke aanduiding voor dianummer 3">
            <a:extLst>
              <a:ext uri="{FF2B5EF4-FFF2-40B4-BE49-F238E27FC236}">
                <a16:creationId xmlns:a16="http://schemas.microsoft.com/office/drawing/2014/main" id="{C0832CED-7F49-DFA4-6E6F-790B5B0613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" y="4967288"/>
            <a:ext cx="193430" cy="177800"/>
          </a:xfrm>
        </p:spPr>
        <p:txBody>
          <a:bodyPr/>
          <a:lstStyle/>
          <a:p>
            <a:fld id="{BB5D7770-AF15-42AE-8BA9-6F0181C4C670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3091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149707" y="1497330"/>
            <a:ext cx="4808960" cy="1137497"/>
          </a:xfrm>
        </p:spPr>
        <p:txBody>
          <a:bodyPr/>
          <a:lstStyle/>
          <a:p>
            <a:pPr algn="ctr"/>
            <a:r>
              <a:rPr lang="nl-NL" dirty="0"/>
              <a:t>Dank u !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D7770-AF15-42AE-8BA9-6F0181C4C670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450" y="2892212"/>
            <a:ext cx="1510030" cy="1510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70636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6" r="7269"/>
          <a:stretch/>
        </p:blipFill>
        <p:spPr bwMode="auto">
          <a:xfrm>
            <a:off x="3539154" y="699219"/>
            <a:ext cx="4753708" cy="4335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000" dirty="0"/>
              <a:t>Klimaatadaptieve inrichting Van Rijnstraat, De Lier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5D7770-AF15-42AE-8BA9-6F0181C4C670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3" name="Vrije vorm 52"/>
          <p:cNvSpPr/>
          <p:nvPr/>
        </p:nvSpPr>
        <p:spPr bwMode="auto">
          <a:xfrm>
            <a:off x="4350683" y="778727"/>
            <a:ext cx="3664857" cy="3596408"/>
          </a:xfrm>
          <a:custGeom>
            <a:avLst/>
            <a:gdLst>
              <a:gd name="connsiteX0" fmla="*/ 497941 w 3385997"/>
              <a:gd name="connsiteY0" fmla="*/ 3988051 h 3988051"/>
              <a:gd name="connsiteX1" fmla="*/ 828393 w 3385997"/>
              <a:gd name="connsiteY1" fmla="*/ 3825089 h 3988051"/>
              <a:gd name="connsiteX2" fmla="*/ 878187 w 3385997"/>
              <a:gd name="connsiteY2" fmla="*/ 3960891 h 3988051"/>
              <a:gd name="connsiteX3" fmla="*/ 1339913 w 3385997"/>
              <a:gd name="connsiteY3" fmla="*/ 3739081 h 3988051"/>
              <a:gd name="connsiteX4" fmla="*/ 1733739 w 3385997"/>
              <a:gd name="connsiteY4" fmla="*/ 3503691 h 3988051"/>
              <a:gd name="connsiteX5" fmla="*/ 3385997 w 3385997"/>
              <a:gd name="connsiteY5" fmla="*/ 1869540 h 3988051"/>
              <a:gd name="connsiteX6" fmla="*/ 2381062 w 3385997"/>
              <a:gd name="connsiteY6" fmla="*/ 0 h 3988051"/>
              <a:gd name="connsiteX7" fmla="*/ 1453082 w 3385997"/>
              <a:gd name="connsiteY7" fmla="*/ 801231 h 3988051"/>
              <a:gd name="connsiteX8" fmla="*/ 1457608 w 3385997"/>
              <a:gd name="connsiteY8" fmla="*/ 860079 h 3988051"/>
              <a:gd name="connsiteX9" fmla="*/ 760492 w 3385997"/>
              <a:gd name="connsiteY9" fmla="*/ 1489295 h 3988051"/>
              <a:gd name="connsiteX10" fmla="*/ 932507 w 3385997"/>
              <a:gd name="connsiteY10" fmla="*/ 1679418 h 3988051"/>
              <a:gd name="connsiteX11" fmla="*/ 0 w 3385997"/>
              <a:gd name="connsiteY11" fmla="*/ 2602871 h 3988051"/>
              <a:gd name="connsiteX12" fmla="*/ 497941 w 3385997"/>
              <a:gd name="connsiteY12" fmla="*/ 3988051 h 3988051"/>
              <a:gd name="connsiteX0" fmla="*/ 497941 w 3385997"/>
              <a:gd name="connsiteY0" fmla="*/ 3988051 h 3988051"/>
              <a:gd name="connsiteX1" fmla="*/ 828393 w 3385997"/>
              <a:gd name="connsiteY1" fmla="*/ 3825089 h 3988051"/>
              <a:gd name="connsiteX2" fmla="*/ 878187 w 3385997"/>
              <a:gd name="connsiteY2" fmla="*/ 3960891 h 3988051"/>
              <a:gd name="connsiteX3" fmla="*/ 1339913 w 3385997"/>
              <a:gd name="connsiteY3" fmla="*/ 3739081 h 3988051"/>
              <a:gd name="connsiteX4" fmla="*/ 1733739 w 3385997"/>
              <a:gd name="connsiteY4" fmla="*/ 3503691 h 3988051"/>
              <a:gd name="connsiteX5" fmla="*/ 3385997 w 3385997"/>
              <a:gd name="connsiteY5" fmla="*/ 1869540 h 3988051"/>
              <a:gd name="connsiteX6" fmla="*/ 2381062 w 3385997"/>
              <a:gd name="connsiteY6" fmla="*/ 0 h 3988051"/>
              <a:gd name="connsiteX7" fmla="*/ 1453082 w 3385997"/>
              <a:gd name="connsiteY7" fmla="*/ 801231 h 3988051"/>
              <a:gd name="connsiteX8" fmla="*/ 1457608 w 3385997"/>
              <a:gd name="connsiteY8" fmla="*/ 860079 h 3988051"/>
              <a:gd name="connsiteX9" fmla="*/ 760492 w 3385997"/>
              <a:gd name="connsiteY9" fmla="*/ 1489295 h 3988051"/>
              <a:gd name="connsiteX10" fmla="*/ 1256762 w 3385997"/>
              <a:gd name="connsiteY10" fmla="*/ 1387589 h 3988051"/>
              <a:gd name="connsiteX11" fmla="*/ 0 w 3385997"/>
              <a:gd name="connsiteY11" fmla="*/ 2602871 h 3988051"/>
              <a:gd name="connsiteX12" fmla="*/ 497941 w 3385997"/>
              <a:gd name="connsiteY12" fmla="*/ 3988051 h 3988051"/>
              <a:gd name="connsiteX0" fmla="*/ 497941 w 3385997"/>
              <a:gd name="connsiteY0" fmla="*/ 3988051 h 3988051"/>
              <a:gd name="connsiteX1" fmla="*/ 828393 w 3385997"/>
              <a:gd name="connsiteY1" fmla="*/ 3825089 h 3988051"/>
              <a:gd name="connsiteX2" fmla="*/ 878187 w 3385997"/>
              <a:gd name="connsiteY2" fmla="*/ 3960891 h 3988051"/>
              <a:gd name="connsiteX3" fmla="*/ 1339913 w 3385997"/>
              <a:gd name="connsiteY3" fmla="*/ 3739081 h 3988051"/>
              <a:gd name="connsiteX4" fmla="*/ 1733739 w 3385997"/>
              <a:gd name="connsiteY4" fmla="*/ 3503691 h 3988051"/>
              <a:gd name="connsiteX5" fmla="*/ 3385997 w 3385997"/>
              <a:gd name="connsiteY5" fmla="*/ 1869540 h 3988051"/>
              <a:gd name="connsiteX6" fmla="*/ 2381062 w 3385997"/>
              <a:gd name="connsiteY6" fmla="*/ 0 h 3988051"/>
              <a:gd name="connsiteX7" fmla="*/ 1453082 w 3385997"/>
              <a:gd name="connsiteY7" fmla="*/ 801231 h 3988051"/>
              <a:gd name="connsiteX8" fmla="*/ 1457608 w 3385997"/>
              <a:gd name="connsiteY8" fmla="*/ 860079 h 3988051"/>
              <a:gd name="connsiteX9" fmla="*/ 1032867 w 3385997"/>
              <a:gd name="connsiteY9" fmla="*/ 1229891 h 3988051"/>
              <a:gd name="connsiteX10" fmla="*/ 1256762 w 3385997"/>
              <a:gd name="connsiteY10" fmla="*/ 1387589 h 3988051"/>
              <a:gd name="connsiteX11" fmla="*/ 0 w 3385997"/>
              <a:gd name="connsiteY11" fmla="*/ 2602871 h 3988051"/>
              <a:gd name="connsiteX12" fmla="*/ 497941 w 3385997"/>
              <a:gd name="connsiteY12" fmla="*/ 3988051 h 3988051"/>
              <a:gd name="connsiteX0" fmla="*/ 497941 w 3385997"/>
              <a:gd name="connsiteY0" fmla="*/ 3988051 h 3988051"/>
              <a:gd name="connsiteX1" fmla="*/ 1450964 w 3385997"/>
              <a:gd name="connsiteY1" fmla="*/ 3481378 h 3988051"/>
              <a:gd name="connsiteX2" fmla="*/ 878187 w 3385997"/>
              <a:gd name="connsiteY2" fmla="*/ 3960891 h 3988051"/>
              <a:gd name="connsiteX3" fmla="*/ 1339913 w 3385997"/>
              <a:gd name="connsiteY3" fmla="*/ 3739081 h 3988051"/>
              <a:gd name="connsiteX4" fmla="*/ 1733739 w 3385997"/>
              <a:gd name="connsiteY4" fmla="*/ 3503691 h 3988051"/>
              <a:gd name="connsiteX5" fmla="*/ 3385997 w 3385997"/>
              <a:gd name="connsiteY5" fmla="*/ 1869540 h 3988051"/>
              <a:gd name="connsiteX6" fmla="*/ 2381062 w 3385997"/>
              <a:gd name="connsiteY6" fmla="*/ 0 h 3988051"/>
              <a:gd name="connsiteX7" fmla="*/ 1453082 w 3385997"/>
              <a:gd name="connsiteY7" fmla="*/ 801231 h 3988051"/>
              <a:gd name="connsiteX8" fmla="*/ 1457608 w 3385997"/>
              <a:gd name="connsiteY8" fmla="*/ 860079 h 3988051"/>
              <a:gd name="connsiteX9" fmla="*/ 1032867 w 3385997"/>
              <a:gd name="connsiteY9" fmla="*/ 1229891 h 3988051"/>
              <a:gd name="connsiteX10" fmla="*/ 1256762 w 3385997"/>
              <a:gd name="connsiteY10" fmla="*/ 1387589 h 3988051"/>
              <a:gd name="connsiteX11" fmla="*/ 0 w 3385997"/>
              <a:gd name="connsiteY11" fmla="*/ 2602871 h 3988051"/>
              <a:gd name="connsiteX12" fmla="*/ 497941 w 3385997"/>
              <a:gd name="connsiteY12" fmla="*/ 3988051 h 3988051"/>
              <a:gd name="connsiteX0" fmla="*/ 180171 w 3385997"/>
              <a:gd name="connsiteY0" fmla="*/ 3112561 h 3960891"/>
              <a:gd name="connsiteX1" fmla="*/ 1450964 w 3385997"/>
              <a:gd name="connsiteY1" fmla="*/ 3481378 h 3960891"/>
              <a:gd name="connsiteX2" fmla="*/ 878187 w 3385997"/>
              <a:gd name="connsiteY2" fmla="*/ 3960891 h 3960891"/>
              <a:gd name="connsiteX3" fmla="*/ 1339913 w 3385997"/>
              <a:gd name="connsiteY3" fmla="*/ 3739081 h 3960891"/>
              <a:gd name="connsiteX4" fmla="*/ 1733739 w 3385997"/>
              <a:gd name="connsiteY4" fmla="*/ 3503691 h 3960891"/>
              <a:gd name="connsiteX5" fmla="*/ 3385997 w 3385997"/>
              <a:gd name="connsiteY5" fmla="*/ 1869540 h 3960891"/>
              <a:gd name="connsiteX6" fmla="*/ 2381062 w 3385997"/>
              <a:gd name="connsiteY6" fmla="*/ 0 h 3960891"/>
              <a:gd name="connsiteX7" fmla="*/ 1453082 w 3385997"/>
              <a:gd name="connsiteY7" fmla="*/ 801231 h 3960891"/>
              <a:gd name="connsiteX8" fmla="*/ 1457608 w 3385997"/>
              <a:gd name="connsiteY8" fmla="*/ 860079 h 3960891"/>
              <a:gd name="connsiteX9" fmla="*/ 1032867 w 3385997"/>
              <a:gd name="connsiteY9" fmla="*/ 1229891 h 3960891"/>
              <a:gd name="connsiteX10" fmla="*/ 1256762 w 3385997"/>
              <a:gd name="connsiteY10" fmla="*/ 1387589 h 3960891"/>
              <a:gd name="connsiteX11" fmla="*/ 0 w 3385997"/>
              <a:gd name="connsiteY11" fmla="*/ 2602871 h 3960891"/>
              <a:gd name="connsiteX12" fmla="*/ 180171 w 3385997"/>
              <a:gd name="connsiteY12" fmla="*/ 3112561 h 3960891"/>
              <a:gd name="connsiteX0" fmla="*/ 180171 w 3385997"/>
              <a:gd name="connsiteY0" fmla="*/ 3112561 h 3960891"/>
              <a:gd name="connsiteX1" fmla="*/ 1061858 w 3385997"/>
              <a:gd name="connsiteY1" fmla="*/ 2806927 h 3960891"/>
              <a:gd name="connsiteX2" fmla="*/ 878187 w 3385997"/>
              <a:gd name="connsiteY2" fmla="*/ 3960891 h 3960891"/>
              <a:gd name="connsiteX3" fmla="*/ 1339913 w 3385997"/>
              <a:gd name="connsiteY3" fmla="*/ 3739081 h 3960891"/>
              <a:gd name="connsiteX4" fmla="*/ 1733739 w 3385997"/>
              <a:gd name="connsiteY4" fmla="*/ 3503691 h 3960891"/>
              <a:gd name="connsiteX5" fmla="*/ 3385997 w 3385997"/>
              <a:gd name="connsiteY5" fmla="*/ 1869540 h 3960891"/>
              <a:gd name="connsiteX6" fmla="*/ 2381062 w 3385997"/>
              <a:gd name="connsiteY6" fmla="*/ 0 h 3960891"/>
              <a:gd name="connsiteX7" fmla="*/ 1453082 w 3385997"/>
              <a:gd name="connsiteY7" fmla="*/ 801231 h 3960891"/>
              <a:gd name="connsiteX8" fmla="*/ 1457608 w 3385997"/>
              <a:gd name="connsiteY8" fmla="*/ 860079 h 3960891"/>
              <a:gd name="connsiteX9" fmla="*/ 1032867 w 3385997"/>
              <a:gd name="connsiteY9" fmla="*/ 1229891 h 3960891"/>
              <a:gd name="connsiteX10" fmla="*/ 1256762 w 3385997"/>
              <a:gd name="connsiteY10" fmla="*/ 1387589 h 3960891"/>
              <a:gd name="connsiteX11" fmla="*/ 0 w 3385997"/>
              <a:gd name="connsiteY11" fmla="*/ 2602871 h 3960891"/>
              <a:gd name="connsiteX12" fmla="*/ 180171 w 3385997"/>
              <a:gd name="connsiteY12" fmla="*/ 3112561 h 3960891"/>
              <a:gd name="connsiteX0" fmla="*/ 180171 w 3385997"/>
              <a:gd name="connsiteY0" fmla="*/ 3112561 h 3739081"/>
              <a:gd name="connsiteX1" fmla="*/ 1061858 w 3385997"/>
              <a:gd name="connsiteY1" fmla="*/ 2806927 h 3739081"/>
              <a:gd name="connsiteX2" fmla="*/ 1526698 w 3385997"/>
              <a:gd name="connsiteY2" fmla="*/ 3416142 h 3739081"/>
              <a:gd name="connsiteX3" fmla="*/ 1339913 w 3385997"/>
              <a:gd name="connsiteY3" fmla="*/ 3739081 h 3739081"/>
              <a:gd name="connsiteX4" fmla="*/ 1733739 w 3385997"/>
              <a:gd name="connsiteY4" fmla="*/ 3503691 h 3739081"/>
              <a:gd name="connsiteX5" fmla="*/ 3385997 w 3385997"/>
              <a:gd name="connsiteY5" fmla="*/ 1869540 h 3739081"/>
              <a:gd name="connsiteX6" fmla="*/ 2381062 w 3385997"/>
              <a:gd name="connsiteY6" fmla="*/ 0 h 3739081"/>
              <a:gd name="connsiteX7" fmla="*/ 1453082 w 3385997"/>
              <a:gd name="connsiteY7" fmla="*/ 801231 h 3739081"/>
              <a:gd name="connsiteX8" fmla="*/ 1457608 w 3385997"/>
              <a:gd name="connsiteY8" fmla="*/ 860079 h 3739081"/>
              <a:gd name="connsiteX9" fmla="*/ 1032867 w 3385997"/>
              <a:gd name="connsiteY9" fmla="*/ 1229891 h 3739081"/>
              <a:gd name="connsiteX10" fmla="*/ 1256762 w 3385997"/>
              <a:gd name="connsiteY10" fmla="*/ 1387589 h 3739081"/>
              <a:gd name="connsiteX11" fmla="*/ 0 w 3385997"/>
              <a:gd name="connsiteY11" fmla="*/ 2602871 h 3739081"/>
              <a:gd name="connsiteX12" fmla="*/ 180171 w 3385997"/>
              <a:gd name="connsiteY12" fmla="*/ 3112561 h 3739081"/>
              <a:gd name="connsiteX0" fmla="*/ 180171 w 3385997"/>
              <a:gd name="connsiteY0" fmla="*/ 3112561 h 3583438"/>
              <a:gd name="connsiteX1" fmla="*/ 1061858 w 3385997"/>
              <a:gd name="connsiteY1" fmla="*/ 2806927 h 3583438"/>
              <a:gd name="connsiteX2" fmla="*/ 1526698 w 3385997"/>
              <a:gd name="connsiteY2" fmla="*/ 3416142 h 3583438"/>
              <a:gd name="connsiteX3" fmla="*/ 1618772 w 3385997"/>
              <a:gd name="connsiteY3" fmla="*/ 3583438 h 3583438"/>
              <a:gd name="connsiteX4" fmla="*/ 1733739 w 3385997"/>
              <a:gd name="connsiteY4" fmla="*/ 3503691 h 3583438"/>
              <a:gd name="connsiteX5" fmla="*/ 3385997 w 3385997"/>
              <a:gd name="connsiteY5" fmla="*/ 1869540 h 3583438"/>
              <a:gd name="connsiteX6" fmla="*/ 2381062 w 3385997"/>
              <a:gd name="connsiteY6" fmla="*/ 0 h 3583438"/>
              <a:gd name="connsiteX7" fmla="*/ 1453082 w 3385997"/>
              <a:gd name="connsiteY7" fmla="*/ 801231 h 3583438"/>
              <a:gd name="connsiteX8" fmla="*/ 1457608 w 3385997"/>
              <a:gd name="connsiteY8" fmla="*/ 860079 h 3583438"/>
              <a:gd name="connsiteX9" fmla="*/ 1032867 w 3385997"/>
              <a:gd name="connsiteY9" fmla="*/ 1229891 h 3583438"/>
              <a:gd name="connsiteX10" fmla="*/ 1256762 w 3385997"/>
              <a:gd name="connsiteY10" fmla="*/ 1387589 h 3583438"/>
              <a:gd name="connsiteX11" fmla="*/ 0 w 3385997"/>
              <a:gd name="connsiteY11" fmla="*/ 2602871 h 3583438"/>
              <a:gd name="connsiteX12" fmla="*/ 180171 w 3385997"/>
              <a:gd name="connsiteY12" fmla="*/ 3112561 h 3583438"/>
              <a:gd name="connsiteX0" fmla="*/ 180171 w 3385997"/>
              <a:gd name="connsiteY0" fmla="*/ 3112561 h 3583438"/>
              <a:gd name="connsiteX1" fmla="*/ 1061858 w 3385997"/>
              <a:gd name="connsiteY1" fmla="*/ 2806927 h 3583438"/>
              <a:gd name="connsiteX2" fmla="*/ 1526698 w 3385997"/>
              <a:gd name="connsiteY2" fmla="*/ 3416142 h 3583438"/>
              <a:gd name="connsiteX3" fmla="*/ 1599317 w 3385997"/>
              <a:gd name="connsiteY3" fmla="*/ 3583438 h 3583438"/>
              <a:gd name="connsiteX4" fmla="*/ 1733739 w 3385997"/>
              <a:gd name="connsiteY4" fmla="*/ 3503691 h 3583438"/>
              <a:gd name="connsiteX5" fmla="*/ 3385997 w 3385997"/>
              <a:gd name="connsiteY5" fmla="*/ 1869540 h 3583438"/>
              <a:gd name="connsiteX6" fmla="*/ 2381062 w 3385997"/>
              <a:gd name="connsiteY6" fmla="*/ 0 h 3583438"/>
              <a:gd name="connsiteX7" fmla="*/ 1453082 w 3385997"/>
              <a:gd name="connsiteY7" fmla="*/ 801231 h 3583438"/>
              <a:gd name="connsiteX8" fmla="*/ 1457608 w 3385997"/>
              <a:gd name="connsiteY8" fmla="*/ 860079 h 3583438"/>
              <a:gd name="connsiteX9" fmla="*/ 1032867 w 3385997"/>
              <a:gd name="connsiteY9" fmla="*/ 1229891 h 3583438"/>
              <a:gd name="connsiteX10" fmla="*/ 1256762 w 3385997"/>
              <a:gd name="connsiteY10" fmla="*/ 1387589 h 3583438"/>
              <a:gd name="connsiteX11" fmla="*/ 0 w 3385997"/>
              <a:gd name="connsiteY11" fmla="*/ 2602871 h 3583438"/>
              <a:gd name="connsiteX12" fmla="*/ 180171 w 3385997"/>
              <a:gd name="connsiteY12" fmla="*/ 3112561 h 3583438"/>
              <a:gd name="connsiteX0" fmla="*/ 180171 w 3385997"/>
              <a:gd name="connsiteY0" fmla="*/ 3112561 h 3583438"/>
              <a:gd name="connsiteX1" fmla="*/ 1061858 w 3385997"/>
              <a:gd name="connsiteY1" fmla="*/ 2806927 h 3583438"/>
              <a:gd name="connsiteX2" fmla="*/ 1526698 w 3385997"/>
              <a:gd name="connsiteY2" fmla="*/ 3416142 h 3583438"/>
              <a:gd name="connsiteX3" fmla="*/ 1599317 w 3385997"/>
              <a:gd name="connsiteY3" fmla="*/ 3583438 h 3583438"/>
              <a:gd name="connsiteX4" fmla="*/ 1733739 w 3385997"/>
              <a:gd name="connsiteY4" fmla="*/ 3503691 h 3583438"/>
              <a:gd name="connsiteX5" fmla="*/ 3385997 w 3385997"/>
              <a:gd name="connsiteY5" fmla="*/ 1869540 h 3583438"/>
              <a:gd name="connsiteX6" fmla="*/ 2381062 w 3385997"/>
              <a:gd name="connsiteY6" fmla="*/ 0 h 3583438"/>
              <a:gd name="connsiteX7" fmla="*/ 1453082 w 3385997"/>
              <a:gd name="connsiteY7" fmla="*/ 801231 h 3583438"/>
              <a:gd name="connsiteX8" fmla="*/ 1457608 w 3385997"/>
              <a:gd name="connsiteY8" fmla="*/ 860079 h 3583438"/>
              <a:gd name="connsiteX9" fmla="*/ 1032867 w 3385997"/>
              <a:gd name="connsiteY9" fmla="*/ 1229891 h 3583438"/>
              <a:gd name="connsiteX10" fmla="*/ 1230822 w 3385997"/>
              <a:gd name="connsiteY10" fmla="*/ 1407044 h 3583438"/>
              <a:gd name="connsiteX11" fmla="*/ 0 w 3385997"/>
              <a:gd name="connsiteY11" fmla="*/ 2602871 h 3583438"/>
              <a:gd name="connsiteX12" fmla="*/ 180171 w 3385997"/>
              <a:gd name="connsiteY12" fmla="*/ 3112561 h 3583438"/>
              <a:gd name="connsiteX0" fmla="*/ 180171 w 3385997"/>
              <a:gd name="connsiteY0" fmla="*/ 3112561 h 3583438"/>
              <a:gd name="connsiteX1" fmla="*/ 1061858 w 3385997"/>
              <a:gd name="connsiteY1" fmla="*/ 2806927 h 3583438"/>
              <a:gd name="connsiteX2" fmla="*/ 1526698 w 3385997"/>
              <a:gd name="connsiteY2" fmla="*/ 3416142 h 3583438"/>
              <a:gd name="connsiteX3" fmla="*/ 1599317 w 3385997"/>
              <a:gd name="connsiteY3" fmla="*/ 3583438 h 3583438"/>
              <a:gd name="connsiteX4" fmla="*/ 1733739 w 3385997"/>
              <a:gd name="connsiteY4" fmla="*/ 3503691 h 3583438"/>
              <a:gd name="connsiteX5" fmla="*/ 3385997 w 3385997"/>
              <a:gd name="connsiteY5" fmla="*/ 1869540 h 3583438"/>
              <a:gd name="connsiteX6" fmla="*/ 2381062 w 3385997"/>
              <a:gd name="connsiteY6" fmla="*/ 0 h 3583438"/>
              <a:gd name="connsiteX7" fmla="*/ 1453082 w 3385997"/>
              <a:gd name="connsiteY7" fmla="*/ 801231 h 3583438"/>
              <a:gd name="connsiteX8" fmla="*/ 1457608 w 3385997"/>
              <a:gd name="connsiteY8" fmla="*/ 860079 h 3583438"/>
              <a:gd name="connsiteX9" fmla="*/ 1052322 w 3385997"/>
              <a:gd name="connsiteY9" fmla="*/ 1210436 h 3583438"/>
              <a:gd name="connsiteX10" fmla="*/ 1230822 w 3385997"/>
              <a:gd name="connsiteY10" fmla="*/ 1407044 h 3583438"/>
              <a:gd name="connsiteX11" fmla="*/ 0 w 3385997"/>
              <a:gd name="connsiteY11" fmla="*/ 2602871 h 3583438"/>
              <a:gd name="connsiteX12" fmla="*/ 180171 w 3385997"/>
              <a:gd name="connsiteY12" fmla="*/ 3112561 h 3583438"/>
              <a:gd name="connsiteX0" fmla="*/ 180171 w 3385997"/>
              <a:gd name="connsiteY0" fmla="*/ 3112561 h 3583438"/>
              <a:gd name="connsiteX1" fmla="*/ 1061858 w 3385997"/>
              <a:gd name="connsiteY1" fmla="*/ 2806927 h 3583438"/>
              <a:gd name="connsiteX2" fmla="*/ 1526698 w 3385997"/>
              <a:gd name="connsiteY2" fmla="*/ 3416142 h 3583438"/>
              <a:gd name="connsiteX3" fmla="*/ 1599317 w 3385997"/>
              <a:gd name="connsiteY3" fmla="*/ 3583438 h 3583438"/>
              <a:gd name="connsiteX4" fmla="*/ 1733739 w 3385997"/>
              <a:gd name="connsiteY4" fmla="*/ 3503691 h 3583438"/>
              <a:gd name="connsiteX5" fmla="*/ 3385997 w 3385997"/>
              <a:gd name="connsiteY5" fmla="*/ 1869540 h 3583438"/>
              <a:gd name="connsiteX6" fmla="*/ 2381062 w 3385997"/>
              <a:gd name="connsiteY6" fmla="*/ 0 h 3583438"/>
              <a:gd name="connsiteX7" fmla="*/ 1453082 w 3385997"/>
              <a:gd name="connsiteY7" fmla="*/ 801231 h 3583438"/>
              <a:gd name="connsiteX8" fmla="*/ 1457608 w 3385997"/>
              <a:gd name="connsiteY8" fmla="*/ 860079 h 3583438"/>
              <a:gd name="connsiteX9" fmla="*/ 1039352 w 3385997"/>
              <a:gd name="connsiteY9" fmla="*/ 1236376 h 3583438"/>
              <a:gd name="connsiteX10" fmla="*/ 1230822 w 3385997"/>
              <a:gd name="connsiteY10" fmla="*/ 1407044 h 3583438"/>
              <a:gd name="connsiteX11" fmla="*/ 0 w 3385997"/>
              <a:gd name="connsiteY11" fmla="*/ 2602871 h 3583438"/>
              <a:gd name="connsiteX12" fmla="*/ 180171 w 3385997"/>
              <a:gd name="connsiteY12" fmla="*/ 3112561 h 3583438"/>
              <a:gd name="connsiteX0" fmla="*/ 180171 w 3385997"/>
              <a:gd name="connsiteY0" fmla="*/ 3047710 h 3518587"/>
              <a:gd name="connsiteX1" fmla="*/ 1061858 w 3385997"/>
              <a:gd name="connsiteY1" fmla="*/ 2742076 h 3518587"/>
              <a:gd name="connsiteX2" fmla="*/ 1526698 w 3385997"/>
              <a:gd name="connsiteY2" fmla="*/ 3351291 h 3518587"/>
              <a:gd name="connsiteX3" fmla="*/ 1599317 w 3385997"/>
              <a:gd name="connsiteY3" fmla="*/ 3518587 h 3518587"/>
              <a:gd name="connsiteX4" fmla="*/ 1733739 w 3385997"/>
              <a:gd name="connsiteY4" fmla="*/ 3438840 h 3518587"/>
              <a:gd name="connsiteX5" fmla="*/ 3385997 w 3385997"/>
              <a:gd name="connsiteY5" fmla="*/ 1804689 h 3518587"/>
              <a:gd name="connsiteX6" fmla="*/ 2296756 w 3385997"/>
              <a:gd name="connsiteY6" fmla="*/ 0 h 3518587"/>
              <a:gd name="connsiteX7" fmla="*/ 1453082 w 3385997"/>
              <a:gd name="connsiteY7" fmla="*/ 736380 h 3518587"/>
              <a:gd name="connsiteX8" fmla="*/ 1457608 w 3385997"/>
              <a:gd name="connsiteY8" fmla="*/ 795228 h 3518587"/>
              <a:gd name="connsiteX9" fmla="*/ 1039352 w 3385997"/>
              <a:gd name="connsiteY9" fmla="*/ 1171525 h 3518587"/>
              <a:gd name="connsiteX10" fmla="*/ 1230822 w 3385997"/>
              <a:gd name="connsiteY10" fmla="*/ 1342193 h 3518587"/>
              <a:gd name="connsiteX11" fmla="*/ 0 w 3385997"/>
              <a:gd name="connsiteY11" fmla="*/ 2538020 h 3518587"/>
              <a:gd name="connsiteX12" fmla="*/ 180171 w 3385997"/>
              <a:gd name="connsiteY12" fmla="*/ 3047710 h 3518587"/>
              <a:gd name="connsiteX0" fmla="*/ 180171 w 3385997"/>
              <a:gd name="connsiteY0" fmla="*/ 3047710 h 3518587"/>
              <a:gd name="connsiteX1" fmla="*/ 1061858 w 3385997"/>
              <a:gd name="connsiteY1" fmla="*/ 2742076 h 3518587"/>
              <a:gd name="connsiteX2" fmla="*/ 1526698 w 3385997"/>
              <a:gd name="connsiteY2" fmla="*/ 3351291 h 3518587"/>
              <a:gd name="connsiteX3" fmla="*/ 1599317 w 3385997"/>
              <a:gd name="connsiteY3" fmla="*/ 3518587 h 3518587"/>
              <a:gd name="connsiteX4" fmla="*/ 1733739 w 3385997"/>
              <a:gd name="connsiteY4" fmla="*/ 3438840 h 3518587"/>
              <a:gd name="connsiteX5" fmla="*/ 3191496 w 3385997"/>
              <a:gd name="connsiteY5" fmla="*/ 2003384 h 3518587"/>
              <a:gd name="connsiteX6" fmla="*/ 3385997 w 3385997"/>
              <a:gd name="connsiteY6" fmla="*/ 1804689 h 3518587"/>
              <a:gd name="connsiteX7" fmla="*/ 2296756 w 3385997"/>
              <a:gd name="connsiteY7" fmla="*/ 0 h 3518587"/>
              <a:gd name="connsiteX8" fmla="*/ 1453082 w 3385997"/>
              <a:gd name="connsiteY8" fmla="*/ 736380 h 3518587"/>
              <a:gd name="connsiteX9" fmla="*/ 1457608 w 3385997"/>
              <a:gd name="connsiteY9" fmla="*/ 795228 h 3518587"/>
              <a:gd name="connsiteX10" fmla="*/ 1039352 w 3385997"/>
              <a:gd name="connsiteY10" fmla="*/ 1171525 h 3518587"/>
              <a:gd name="connsiteX11" fmla="*/ 1230822 w 3385997"/>
              <a:gd name="connsiteY11" fmla="*/ 1342193 h 3518587"/>
              <a:gd name="connsiteX12" fmla="*/ 0 w 3385997"/>
              <a:gd name="connsiteY12" fmla="*/ 2538020 h 3518587"/>
              <a:gd name="connsiteX13" fmla="*/ 180171 w 3385997"/>
              <a:gd name="connsiteY13" fmla="*/ 3047710 h 3518587"/>
              <a:gd name="connsiteX0" fmla="*/ 180171 w 3385997"/>
              <a:gd name="connsiteY0" fmla="*/ 3047710 h 3518587"/>
              <a:gd name="connsiteX1" fmla="*/ 1061858 w 3385997"/>
              <a:gd name="connsiteY1" fmla="*/ 2742076 h 3518587"/>
              <a:gd name="connsiteX2" fmla="*/ 1526698 w 3385997"/>
              <a:gd name="connsiteY2" fmla="*/ 3351291 h 3518587"/>
              <a:gd name="connsiteX3" fmla="*/ 1599317 w 3385997"/>
              <a:gd name="connsiteY3" fmla="*/ 3518587 h 3518587"/>
              <a:gd name="connsiteX4" fmla="*/ 1733739 w 3385997"/>
              <a:gd name="connsiteY4" fmla="*/ 3438840 h 3518587"/>
              <a:gd name="connsiteX5" fmla="*/ 3191496 w 3385997"/>
              <a:gd name="connsiteY5" fmla="*/ 2003384 h 3518587"/>
              <a:gd name="connsiteX6" fmla="*/ 3385997 w 3385997"/>
              <a:gd name="connsiteY6" fmla="*/ 1804689 h 3518587"/>
              <a:gd name="connsiteX7" fmla="*/ 3217437 w 3385997"/>
              <a:gd name="connsiteY7" fmla="*/ 1549427 h 3518587"/>
              <a:gd name="connsiteX8" fmla="*/ 2296756 w 3385997"/>
              <a:gd name="connsiteY8" fmla="*/ 0 h 3518587"/>
              <a:gd name="connsiteX9" fmla="*/ 1453082 w 3385997"/>
              <a:gd name="connsiteY9" fmla="*/ 736380 h 3518587"/>
              <a:gd name="connsiteX10" fmla="*/ 1457608 w 3385997"/>
              <a:gd name="connsiteY10" fmla="*/ 795228 h 3518587"/>
              <a:gd name="connsiteX11" fmla="*/ 1039352 w 3385997"/>
              <a:gd name="connsiteY11" fmla="*/ 1171525 h 3518587"/>
              <a:gd name="connsiteX12" fmla="*/ 1230822 w 3385997"/>
              <a:gd name="connsiteY12" fmla="*/ 1342193 h 3518587"/>
              <a:gd name="connsiteX13" fmla="*/ 0 w 3385997"/>
              <a:gd name="connsiteY13" fmla="*/ 2538020 h 3518587"/>
              <a:gd name="connsiteX14" fmla="*/ 180171 w 3385997"/>
              <a:gd name="connsiteY14" fmla="*/ 3047710 h 3518587"/>
              <a:gd name="connsiteX0" fmla="*/ 180171 w 3385997"/>
              <a:gd name="connsiteY0" fmla="*/ 3047710 h 3518587"/>
              <a:gd name="connsiteX1" fmla="*/ 1061858 w 3385997"/>
              <a:gd name="connsiteY1" fmla="*/ 2742076 h 3518587"/>
              <a:gd name="connsiteX2" fmla="*/ 1526698 w 3385997"/>
              <a:gd name="connsiteY2" fmla="*/ 3351291 h 3518587"/>
              <a:gd name="connsiteX3" fmla="*/ 1599317 w 3385997"/>
              <a:gd name="connsiteY3" fmla="*/ 3518587 h 3518587"/>
              <a:gd name="connsiteX4" fmla="*/ 1772650 w 3385997"/>
              <a:gd name="connsiteY4" fmla="*/ 3477750 h 3518587"/>
              <a:gd name="connsiteX5" fmla="*/ 3191496 w 3385997"/>
              <a:gd name="connsiteY5" fmla="*/ 2003384 h 3518587"/>
              <a:gd name="connsiteX6" fmla="*/ 3385997 w 3385997"/>
              <a:gd name="connsiteY6" fmla="*/ 1804689 h 3518587"/>
              <a:gd name="connsiteX7" fmla="*/ 3217437 w 3385997"/>
              <a:gd name="connsiteY7" fmla="*/ 1549427 h 3518587"/>
              <a:gd name="connsiteX8" fmla="*/ 2296756 w 3385997"/>
              <a:gd name="connsiteY8" fmla="*/ 0 h 3518587"/>
              <a:gd name="connsiteX9" fmla="*/ 1453082 w 3385997"/>
              <a:gd name="connsiteY9" fmla="*/ 736380 h 3518587"/>
              <a:gd name="connsiteX10" fmla="*/ 1457608 w 3385997"/>
              <a:gd name="connsiteY10" fmla="*/ 795228 h 3518587"/>
              <a:gd name="connsiteX11" fmla="*/ 1039352 w 3385997"/>
              <a:gd name="connsiteY11" fmla="*/ 1171525 h 3518587"/>
              <a:gd name="connsiteX12" fmla="*/ 1230822 w 3385997"/>
              <a:gd name="connsiteY12" fmla="*/ 1342193 h 3518587"/>
              <a:gd name="connsiteX13" fmla="*/ 0 w 3385997"/>
              <a:gd name="connsiteY13" fmla="*/ 2538020 h 3518587"/>
              <a:gd name="connsiteX14" fmla="*/ 180171 w 3385997"/>
              <a:gd name="connsiteY14" fmla="*/ 3047710 h 3518587"/>
              <a:gd name="connsiteX0" fmla="*/ 180171 w 3385997"/>
              <a:gd name="connsiteY0" fmla="*/ 3047710 h 3518587"/>
              <a:gd name="connsiteX1" fmla="*/ 1061858 w 3385997"/>
              <a:gd name="connsiteY1" fmla="*/ 2742076 h 3518587"/>
              <a:gd name="connsiteX2" fmla="*/ 1526698 w 3385997"/>
              <a:gd name="connsiteY2" fmla="*/ 3351291 h 3518587"/>
              <a:gd name="connsiteX3" fmla="*/ 1599317 w 3385997"/>
              <a:gd name="connsiteY3" fmla="*/ 3518587 h 3518587"/>
              <a:gd name="connsiteX4" fmla="*/ 1772650 w 3385997"/>
              <a:gd name="connsiteY4" fmla="*/ 3477750 h 3518587"/>
              <a:gd name="connsiteX5" fmla="*/ 3191496 w 3385997"/>
              <a:gd name="connsiteY5" fmla="*/ 2003384 h 3518587"/>
              <a:gd name="connsiteX6" fmla="*/ 3385997 w 3385997"/>
              <a:gd name="connsiteY6" fmla="*/ 1804689 h 3518587"/>
              <a:gd name="connsiteX7" fmla="*/ 3217437 w 3385997"/>
              <a:gd name="connsiteY7" fmla="*/ 1549427 h 3518587"/>
              <a:gd name="connsiteX8" fmla="*/ 2296756 w 3385997"/>
              <a:gd name="connsiteY8" fmla="*/ 0 h 3518587"/>
              <a:gd name="connsiteX9" fmla="*/ 1453082 w 3385997"/>
              <a:gd name="connsiteY9" fmla="*/ 736380 h 3518587"/>
              <a:gd name="connsiteX10" fmla="*/ 1457608 w 3385997"/>
              <a:gd name="connsiteY10" fmla="*/ 795228 h 3518587"/>
              <a:gd name="connsiteX11" fmla="*/ 1039352 w 3385997"/>
              <a:gd name="connsiteY11" fmla="*/ 1171525 h 3518587"/>
              <a:gd name="connsiteX12" fmla="*/ 1230822 w 3385997"/>
              <a:gd name="connsiteY12" fmla="*/ 1342193 h 3518587"/>
              <a:gd name="connsiteX13" fmla="*/ 0 w 3385997"/>
              <a:gd name="connsiteY13" fmla="*/ 2538020 h 3518587"/>
              <a:gd name="connsiteX14" fmla="*/ 180171 w 3385997"/>
              <a:gd name="connsiteY14" fmla="*/ 3047710 h 3518587"/>
              <a:gd name="connsiteX0" fmla="*/ 180171 w 3385997"/>
              <a:gd name="connsiteY0" fmla="*/ 3047710 h 3518587"/>
              <a:gd name="connsiteX1" fmla="*/ 1061858 w 3385997"/>
              <a:gd name="connsiteY1" fmla="*/ 2742076 h 3518587"/>
              <a:gd name="connsiteX2" fmla="*/ 1526698 w 3385997"/>
              <a:gd name="connsiteY2" fmla="*/ 3351291 h 3518587"/>
              <a:gd name="connsiteX3" fmla="*/ 1599317 w 3385997"/>
              <a:gd name="connsiteY3" fmla="*/ 3518587 h 3518587"/>
              <a:gd name="connsiteX4" fmla="*/ 1772650 w 3385997"/>
              <a:gd name="connsiteY4" fmla="*/ 3477750 h 3518587"/>
              <a:gd name="connsiteX5" fmla="*/ 3249862 w 3385997"/>
              <a:gd name="connsiteY5" fmla="*/ 2210907 h 3518587"/>
              <a:gd name="connsiteX6" fmla="*/ 3385997 w 3385997"/>
              <a:gd name="connsiteY6" fmla="*/ 1804689 h 3518587"/>
              <a:gd name="connsiteX7" fmla="*/ 3217437 w 3385997"/>
              <a:gd name="connsiteY7" fmla="*/ 1549427 h 3518587"/>
              <a:gd name="connsiteX8" fmla="*/ 2296756 w 3385997"/>
              <a:gd name="connsiteY8" fmla="*/ 0 h 3518587"/>
              <a:gd name="connsiteX9" fmla="*/ 1453082 w 3385997"/>
              <a:gd name="connsiteY9" fmla="*/ 736380 h 3518587"/>
              <a:gd name="connsiteX10" fmla="*/ 1457608 w 3385997"/>
              <a:gd name="connsiteY10" fmla="*/ 795228 h 3518587"/>
              <a:gd name="connsiteX11" fmla="*/ 1039352 w 3385997"/>
              <a:gd name="connsiteY11" fmla="*/ 1171525 h 3518587"/>
              <a:gd name="connsiteX12" fmla="*/ 1230822 w 3385997"/>
              <a:gd name="connsiteY12" fmla="*/ 1342193 h 3518587"/>
              <a:gd name="connsiteX13" fmla="*/ 0 w 3385997"/>
              <a:gd name="connsiteY13" fmla="*/ 2538020 h 3518587"/>
              <a:gd name="connsiteX14" fmla="*/ 180171 w 3385997"/>
              <a:gd name="connsiteY14" fmla="*/ 3047710 h 3518587"/>
              <a:gd name="connsiteX0" fmla="*/ 180171 w 3385997"/>
              <a:gd name="connsiteY0" fmla="*/ 3047710 h 3518587"/>
              <a:gd name="connsiteX1" fmla="*/ 1061858 w 3385997"/>
              <a:gd name="connsiteY1" fmla="*/ 2742076 h 3518587"/>
              <a:gd name="connsiteX2" fmla="*/ 1526698 w 3385997"/>
              <a:gd name="connsiteY2" fmla="*/ 3351291 h 3518587"/>
              <a:gd name="connsiteX3" fmla="*/ 1599317 w 3385997"/>
              <a:gd name="connsiteY3" fmla="*/ 3518587 h 3518587"/>
              <a:gd name="connsiteX4" fmla="*/ 1772650 w 3385997"/>
              <a:gd name="connsiteY4" fmla="*/ 3477750 h 3518587"/>
              <a:gd name="connsiteX5" fmla="*/ 3249862 w 3385997"/>
              <a:gd name="connsiteY5" fmla="*/ 2210907 h 3518587"/>
              <a:gd name="connsiteX6" fmla="*/ 3385997 w 3385997"/>
              <a:gd name="connsiteY6" fmla="*/ 1804689 h 3518587"/>
              <a:gd name="connsiteX7" fmla="*/ 3217437 w 3385997"/>
              <a:gd name="connsiteY7" fmla="*/ 1549427 h 3518587"/>
              <a:gd name="connsiteX8" fmla="*/ 2296756 w 3385997"/>
              <a:gd name="connsiteY8" fmla="*/ 0 h 3518587"/>
              <a:gd name="connsiteX9" fmla="*/ 1453082 w 3385997"/>
              <a:gd name="connsiteY9" fmla="*/ 736380 h 3518587"/>
              <a:gd name="connsiteX10" fmla="*/ 1457608 w 3385997"/>
              <a:gd name="connsiteY10" fmla="*/ 795228 h 3518587"/>
              <a:gd name="connsiteX11" fmla="*/ 1039352 w 3385997"/>
              <a:gd name="connsiteY11" fmla="*/ 1171525 h 3518587"/>
              <a:gd name="connsiteX12" fmla="*/ 1230822 w 3385997"/>
              <a:gd name="connsiteY12" fmla="*/ 1342193 h 3518587"/>
              <a:gd name="connsiteX13" fmla="*/ 0 w 3385997"/>
              <a:gd name="connsiteY13" fmla="*/ 2538020 h 3518587"/>
              <a:gd name="connsiteX14" fmla="*/ 180171 w 3385997"/>
              <a:gd name="connsiteY14" fmla="*/ 3047710 h 3518587"/>
              <a:gd name="connsiteX0" fmla="*/ 180171 w 3385997"/>
              <a:gd name="connsiteY0" fmla="*/ 3047710 h 3518587"/>
              <a:gd name="connsiteX1" fmla="*/ 1061858 w 3385997"/>
              <a:gd name="connsiteY1" fmla="*/ 2742076 h 3518587"/>
              <a:gd name="connsiteX2" fmla="*/ 1526698 w 3385997"/>
              <a:gd name="connsiteY2" fmla="*/ 3351291 h 3518587"/>
              <a:gd name="connsiteX3" fmla="*/ 1599317 w 3385997"/>
              <a:gd name="connsiteY3" fmla="*/ 3518587 h 3518587"/>
              <a:gd name="connsiteX4" fmla="*/ 1772650 w 3385997"/>
              <a:gd name="connsiteY4" fmla="*/ 3477750 h 3518587"/>
              <a:gd name="connsiteX5" fmla="*/ 3249862 w 3385997"/>
              <a:gd name="connsiteY5" fmla="*/ 2210907 h 3518587"/>
              <a:gd name="connsiteX6" fmla="*/ 3385997 w 3385997"/>
              <a:gd name="connsiteY6" fmla="*/ 1804689 h 3518587"/>
              <a:gd name="connsiteX7" fmla="*/ 3217437 w 3385997"/>
              <a:gd name="connsiteY7" fmla="*/ 1549427 h 3518587"/>
              <a:gd name="connsiteX8" fmla="*/ 3029369 w 3385997"/>
              <a:gd name="connsiteY8" fmla="*/ 1244627 h 3518587"/>
              <a:gd name="connsiteX9" fmla="*/ 2296756 w 3385997"/>
              <a:gd name="connsiteY9" fmla="*/ 0 h 3518587"/>
              <a:gd name="connsiteX10" fmla="*/ 1453082 w 3385997"/>
              <a:gd name="connsiteY10" fmla="*/ 736380 h 3518587"/>
              <a:gd name="connsiteX11" fmla="*/ 1457608 w 3385997"/>
              <a:gd name="connsiteY11" fmla="*/ 795228 h 3518587"/>
              <a:gd name="connsiteX12" fmla="*/ 1039352 w 3385997"/>
              <a:gd name="connsiteY12" fmla="*/ 1171525 h 3518587"/>
              <a:gd name="connsiteX13" fmla="*/ 1230822 w 3385997"/>
              <a:gd name="connsiteY13" fmla="*/ 1342193 h 3518587"/>
              <a:gd name="connsiteX14" fmla="*/ 0 w 3385997"/>
              <a:gd name="connsiteY14" fmla="*/ 2538020 h 3518587"/>
              <a:gd name="connsiteX15" fmla="*/ 180171 w 3385997"/>
              <a:gd name="connsiteY15" fmla="*/ 3047710 h 3518587"/>
              <a:gd name="connsiteX0" fmla="*/ 180171 w 3424961"/>
              <a:gd name="connsiteY0" fmla="*/ 3047710 h 3518587"/>
              <a:gd name="connsiteX1" fmla="*/ 1061858 w 3424961"/>
              <a:gd name="connsiteY1" fmla="*/ 2742076 h 3518587"/>
              <a:gd name="connsiteX2" fmla="*/ 1526698 w 3424961"/>
              <a:gd name="connsiteY2" fmla="*/ 3351291 h 3518587"/>
              <a:gd name="connsiteX3" fmla="*/ 1599317 w 3424961"/>
              <a:gd name="connsiteY3" fmla="*/ 3518587 h 3518587"/>
              <a:gd name="connsiteX4" fmla="*/ 1772650 w 3424961"/>
              <a:gd name="connsiteY4" fmla="*/ 3477750 h 3518587"/>
              <a:gd name="connsiteX5" fmla="*/ 3249862 w 3424961"/>
              <a:gd name="connsiteY5" fmla="*/ 2210907 h 3518587"/>
              <a:gd name="connsiteX6" fmla="*/ 3385997 w 3424961"/>
              <a:gd name="connsiteY6" fmla="*/ 1804689 h 3518587"/>
              <a:gd name="connsiteX7" fmla="*/ 3424961 w 3424961"/>
              <a:gd name="connsiteY7" fmla="*/ 1270568 h 3518587"/>
              <a:gd name="connsiteX8" fmla="*/ 3029369 w 3424961"/>
              <a:gd name="connsiteY8" fmla="*/ 1244627 h 3518587"/>
              <a:gd name="connsiteX9" fmla="*/ 2296756 w 3424961"/>
              <a:gd name="connsiteY9" fmla="*/ 0 h 3518587"/>
              <a:gd name="connsiteX10" fmla="*/ 1453082 w 3424961"/>
              <a:gd name="connsiteY10" fmla="*/ 736380 h 3518587"/>
              <a:gd name="connsiteX11" fmla="*/ 1457608 w 3424961"/>
              <a:gd name="connsiteY11" fmla="*/ 795228 h 3518587"/>
              <a:gd name="connsiteX12" fmla="*/ 1039352 w 3424961"/>
              <a:gd name="connsiteY12" fmla="*/ 1171525 h 3518587"/>
              <a:gd name="connsiteX13" fmla="*/ 1230822 w 3424961"/>
              <a:gd name="connsiteY13" fmla="*/ 1342193 h 3518587"/>
              <a:gd name="connsiteX14" fmla="*/ 0 w 3424961"/>
              <a:gd name="connsiteY14" fmla="*/ 2538020 h 3518587"/>
              <a:gd name="connsiteX15" fmla="*/ 180171 w 3424961"/>
              <a:gd name="connsiteY15" fmla="*/ 3047710 h 3518587"/>
              <a:gd name="connsiteX0" fmla="*/ 180171 w 3424961"/>
              <a:gd name="connsiteY0" fmla="*/ 3047710 h 3518587"/>
              <a:gd name="connsiteX1" fmla="*/ 1061858 w 3424961"/>
              <a:gd name="connsiteY1" fmla="*/ 2742076 h 3518587"/>
              <a:gd name="connsiteX2" fmla="*/ 1526698 w 3424961"/>
              <a:gd name="connsiteY2" fmla="*/ 3351291 h 3518587"/>
              <a:gd name="connsiteX3" fmla="*/ 1599317 w 3424961"/>
              <a:gd name="connsiteY3" fmla="*/ 3518587 h 3518587"/>
              <a:gd name="connsiteX4" fmla="*/ 1772650 w 3424961"/>
              <a:gd name="connsiteY4" fmla="*/ 3477750 h 3518587"/>
              <a:gd name="connsiteX5" fmla="*/ 3249862 w 3424961"/>
              <a:gd name="connsiteY5" fmla="*/ 2210907 h 3518587"/>
              <a:gd name="connsiteX6" fmla="*/ 3385997 w 3424961"/>
              <a:gd name="connsiteY6" fmla="*/ 1804689 h 3518587"/>
              <a:gd name="connsiteX7" fmla="*/ 3424961 w 3424961"/>
              <a:gd name="connsiteY7" fmla="*/ 1270568 h 3518587"/>
              <a:gd name="connsiteX8" fmla="*/ 3152586 w 3424961"/>
              <a:gd name="connsiteY8" fmla="*/ 1562398 h 3518587"/>
              <a:gd name="connsiteX9" fmla="*/ 2296756 w 3424961"/>
              <a:gd name="connsiteY9" fmla="*/ 0 h 3518587"/>
              <a:gd name="connsiteX10" fmla="*/ 1453082 w 3424961"/>
              <a:gd name="connsiteY10" fmla="*/ 736380 h 3518587"/>
              <a:gd name="connsiteX11" fmla="*/ 1457608 w 3424961"/>
              <a:gd name="connsiteY11" fmla="*/ 795228 h 3518587"/>
              <a:gd name="connsiteX12" fmla="*/ 1039352 w 3424961"/>
              <a:gd name="connsiteY12" fmla="*/ 1171525 h 3518587"/>
              <a:gd name="connsiteX13" fmla="*/ 1230822 w 3424961"/>
              <a:gd name="connsiteY13" fmla="*/ 1342193 h 3518587"/>
              <a:gd name="connsiteX14" fmla="*/ 0 w 3424961"/>
              <a:gd name="connsiteY14" fmla="*/ 2538020 h 3518587"/>
              <a:gd name="connsiteX15" fmla="*/ 180171 w 3424961"/>
              <a:gd name="connsiteY15" fmla="*/ 3047710 h 3518587"/>
              <a:gd name="connsiteX0" fmla="*/ 180171 w 3710253"/>
              <a:gd name="connsiteY0" fmla="*/ 3047710 h 3518587"/>
              <a:gd name="connsiteX1" fmla="*/ 1061858 w 3710253"/>
              <a:gd name="connsiteY1" fmla="*/ 2742076 h 3518587"/>
              <a:gd name="connsiteX2" fmla="*/ 1526698 w 3710253"/>
              <a:gd name="connsiteY2" fmla="*/ 3351291 h 3518587"/>
              <a:gd name="connsiteX3" fmla="*/ 1599317 w 3710253"/>
              <a:gd name="connsiteY3" fmla="*/ 3518587 h 3518587"/>
              <a:gd name="connsiteX4" fmla="*/ 1772650 w 3710253"/>
              <a:gd name="connsiteY4" fmla="*/ 3477750 h 3518587"/>
              <a:gd name="connsiteX5" fmla="*/ 3249862 w 3710253"/>
              <a:gd name="connsiteY5" fmla="*/ 2210907 h 3518587"/>
              <a:gd name="connsiteX6" fmla="*/ 3710253 w 3710253"/>
              <a:gd name="connsiteY6" fmla="*/ 1674987 h 3518587"/>
              <a:gd name="connsiteX7" fmla="*/ 3424961 w 3710253"/>
              <a:gd name="connsiteY7" fmla="*/ 1270568 h 3518587"/>
              <a:gd name="connsiteX8" fmla="*/ 3152586 w 3710253"/>
              <a:gd name="connsiteY8" fmla="*/ 1562398 h 3518587"/>
              <a:gd name="connsiteX9" fmla="*/ 2296756 w 3710253"/>
              <a:gd name="connsiteY9" fmla="*/ 0 h 3518587"/>
              <a:gd name="connsiteX10" fmla="*/ 1453082 w 3710253"/>
              <a:gd name="connsiteY10" fmla="*/ 736380 h 3518587"/>
              <a:gd name="connsiteX11" fmla="*/ 1457608 w 3710253"/>
              <a:gd name="connsiteY11" fmla="*/ 795228 h 3518587"/>
              <a:gd name="connsiteX12" fmla="*/ 1039352 w 3710253"/>
              <a:gd name="connsiteY12" fmla="*/ 1171525 h 3518587"/>
              <a:gd name="connsiteX13" fmla="*/ 1230822 w 3710253"/>
              <a:gd name="connsiteY13" fmla="*/ 1342193 h 3518587"/>
              <a:gd name="connsiteX14" fmla="*/ 0 w 3710253"/>
              <a:gd name="connsiteY14" fmla="*/ 2538020 h 3518587"/>
              <a:gd name="connsiteX15" fmla="*/ 180171 w 3710253"/>
              <a:gd name="connsiteY15" fmla="*/ 3047710 h 3518587"/>
              <a:gd name="connsiteX0" fmla="*/ 180171 w 3710253"/>
              <a:gd name="connsiteY0" fmla="*/ 3047710 h 3518587"/>
              <a:gd name="connsiteX1" fmla="*/ 1061858 w 3710253"/>
              <a:gd name="connsiteY1" fmla="*/ 2742076 h 3518587"/>
              <a:gd name="connsiteX2" fmla="*/ 1526698 w 3710253"/>
              <a:gd name="connsiteY2" fmla="*/ 3351291 h 3518587"/>
              <a:gd name="connsiteX3" fmla="*/ 1599317 w 3710253"/>
              <a:gd name="connsiteY3" fmla="*/ 3518587 h 3518587"/>
              <a:gd name="connsiteX4" fmla="*/ 1785620 w 3710253"/>
              <a:gd name="connsiteY4" fmla="*/ 3438839 h 3518587"/>
              <a:gd name="connsiteX5" fmla="*/ 3249862 w 3710253"/>
              <a:gd name="connsiteY5" fmla="*/ 2210907 h 3518587"/>
              <a:gd name="connsiteX6" fmla="*/ 3710253 w 3710253"/>
              <a:gd name="connsiteY6" fmla="*/ 1674987 h 3518587"/>
              <a:gd name="connsiteX7" fmla="*/ 3424961 w 3710253"/>
              <a:gd name="connsiteY7" fmla="*/ 1270568 h 3518587"/>
              <a:gd name="connsiteX8" fmla="*/ 3152586 w 3710253"/>
              <a:gd name="connsiteY8" fmla="*/ 1562398 h 3518587"/>
              <a:gd name="connsiteX9" fmla="*/ 2296756 w 3710253"/>
              <a:gd name="connsiteY9" fmla="*/ 0 h 3518587"/>
              <a:gd name="connsiteX10" fmla="*/ 1453082 w 3710253"/>
              <a:gd name="connsiteY10" fmla="*/ 736380 h 3518587"/>
              <a:gd name="connsiteX11" fmla="*/ 1457608 w 3710253"/>
              <a:gd name="connsiteY11" fmla="*/ 795228 h 3518587"/>
              <a:gd name="connsiteX12" fmla="*/ 1039352 w 3710253"/>
              <a:gd name="connsiteY12" fmla="*/ 1171525 h 3518587"/>
              <a:gd name="connsiteX13" fmla="*/ 1230822 w 3710253"/>
              <a:gd name="connsiteY13" fmla="*/ 1342193 h 3518587"/>
              <a:gd name="connsiteX14" fmla="*/ 0 w 3710253"/>
              <a:gd name="connsiteY14" fmla="*/ 2538020 h 3518587"/>
              <a:gd name="connsiteX15" fmla="*/ 180171 w 3710253"/>
              <a:gd name="connsiteY15" fmla="*/ 3047710 h 3518587"/>
              <a:gd name="connsiteX0" fmla="*/ 180171 w 3755648"/>
              <a:gd name="connsiteY0" fmla="*/ 3047710 h 3518587"/>
              <a:gd name="connsiteX1" fmla="*/ 1061858 w 3755648"/>
              <a:gd name="connsiteY1" fmla="*/ 2742076 h 3518587"/>
              <a:gd name="connsiteX2" fmla="*/ 1526698 w 3755648"/>
              <a:gd name="connsiteY2" fmla="*/ 3351291 h 3518587"/>
              <a:gd name="connsiteX3" fmla="*/ 1599317 w 3755648"/>
              <a:gd name="connsiteY3" fmla="*/ 3518587 h 3518587"/>
              <a:gd name="connsiteX4" fmla="*/ 1785620 w 3755648"/>
              <a:gd name="connsiteY4" fmla="*/ 3438839 h 3518587"/>
              <a:gd name="connsiteX5" fmla="*/ 3249862 w 3755648"/>
              <a:gd name="connsiteY5" fmla="*/ 2210907 h 3518587"/>
              <a:gd name="connsiteX6" fmla="*/ 3755648 w 3755648"/>
              <a:gd name="connsiteY6" fmla="*/ 1629591 h 3518587"/>
              <a:gd name="connsiteX7" fmla="*/ 3424961 w 3755648"/>
              <a:gd name="connsiteY7" fmla="*/ 1270568 h 3518587"/>
              <a:gd name="connsiteX8" fmla="*/ 3152586 w 3755648"/>
              <a:gd name="connsiteY8" fmla="*/ 1562398 h 3518587"/>
              <a:gd name="connsiteX9" fmla="*/ 2296756 w 3755648"/>
              <a:gd name="connsiteY9" fmla="*/ 0 h 3518587"/>
              <a:gd name="connsiteX10" fmla="*/ 1453082 w 3755648"/>
              <a:gd name="connsiteY10" fmla="*/ 736380 h 3518587"/>
              <a:gd name="connsiteX11" fmla="*/ 1457608 w 3755648"/>
              <a:gd name="connsiteY11" fmla="*/ 795228 h 3518587"/>
              <a:gd name="connsiteX12" fmla="*/ 1039352 w 3755648"/>
              <a:gd name="connsiteY12" fmla="*/ 1171525 h 3518587"/>
              <a:gd name="connsiteX13" fmla="*/ 1230822 w 3755648"/>
              <a:gd name="connsiteY13" fmla="*/ 1342193 h 3518587"/>
              <a:gd name="connsiteX14" fmla="*/ 0 w 3755648"/>
              <a:gd name="connsiteY14" fmla="*/ 2538020 h 3518587"/>
              <a:gd name="connsiteX15" fmla="*/ 180171 w 3755648"/>
              <a:gd name="connsiteY15" fmla="*/ 3047710 h 3518587"/>
              <a:gd name="connsiteX0" fmla="*/ 180171 w 3755648"/>
              <a:gd name="connsiteY0" fmla="*/ 3047710 h 3518587"/>
              <a:gd name="connsiteX1" fmla="*/ 1061858 w 3755648"/>
              <a:gd name="connsiteY1" fmla="*/ 2742076 h 3518587"/>
              <a:gd name="connsiteX2" fmla="*/ 1526698 w 3755648"/>
              <a:gd name="connsiteY2" fmla="*/ 3351291 h 3518587"/>
              <a:gd name="connsiteX3" fmla="*/ 1599317 w 3755648"/>
              <a:gd name="connsiteY3" fmla="*/ 3518587 h 3518587"/>
              <a:gd name="connsiteX4" fmla="*/ 1785620 w 3755648"/>
              <a:gd name="connsiteY4" fmla="*/ 3438839 h 3518587"/>
              <a:gd name="connsiteX5" fmla="*/ 3249862 w 3755648"/>
              <a:gd name="connsiteY5" fmla="*/ 2210907 h 3518587"/>
              <a:gd name="connsiteX6" fmla="*/ 3755648 w 3755648"/>
              <a:gd name="connsiteY6" fmla="*/ 1629591 h 3518587"/>
              <a:gd name="connsiteX7" fmla="*/ 3424961 w 3755648"/>
              <a:gd name="connsiteY7" fmla="*/ 1270568 h 3518587"/>
              <a:gd name="connsiteX8" fmla="*/ 3172042 w 3755648"/>
              <a:gd name="connsiteY8" fmla="*/ 1594824 h 3518587"/>
              <a:gd name="connsiteX9" fmla="*/ 2296756 w 3755648"/>
              <a:gd name="connsiteY9" fmla="*/ 0 h 3518587"/>
              <a:gd name="connsiteX10" fmla="*/ 1453082 w 3755648"/>
              <a:gd name="connsiteY10" fmla="*/ 736380 h 3518587"/>
              <a:gd name="connsiteX11" fmla="*/ 1457608 w 3755648"/>
              <a:gd name="connsiteY11" fmla="*/ 795228 h 3518587"/>
              <a:gd name="connsiteX12" fmla="*/ 1039352 w 3755648"/>
              <a:gd name="connsiteY12" fmla="*/ 1171525 h 3518587"/>
              <a:gd name="connsiteX13" fmla="*/ 1230822 w 3755648"/>
              <a:gd name="connsiteY13" fmla="*/ 1342193 h 3518587"/>
              <a:gd name="connsiteX14" fmla="*/ 0 w 3755648"/>
              <a:gd name="connsiteY14" fmla="*/ 2538020 h 3518587"/>
              <a:gd name="connsiteX15" fmla="*/ 180171 w 3755648"/>
              <a:gd name="connsiteY15" fmla="*/ 3047710 h 3518587"/>
              <a:gd name="connsiteX0" fmla="*/ 180171 w 3755648"/>
              <a:gd name="connsiteY0" fmla="*/ 3047710 h 3518587"/>
              <a:gd name="connsiteX1" fmla="*/ 1061858 w 3755648"/>
              <a:gd name="connsiteY1" fmla="*/ 2742076 h 3518587"/>
              <a:gd name="connsiteX2" fmla="*/ 1526698 w 3755648"/>
              <a:gd name="connsiteY2" fmla="*/ 3351291 h 3518587"/>
              <a:gd name="connsiteX3" fmla="*/ 1599317 w 3755648"/>
              <a:gd name="connsiteY3" fmla="*/ 3518587 h 3518587"/>
              <a:gd name="connsiteX4" fmla="*/ 1785620 w 3755648"/>
              <a:gd name="connsiteY4" fmla="*/ 3438839 h 3518587"/>
              <a:gd name="connsiteX5" fmla="*/ 3249862 w 3755648"/>
              <a:gd name="connsiteY5" fmla="*/ 2210907 h 3518587"/>
              <a:gd name="connsiteX6" fmla="*/ 3755648 w 3755648"/>
              <a:gd name="connsiteY6" fmla="*/ 1629591 h 3518587"/>
              <a:gd name="connsiteX7" fmla="*/ 3424961 w 3755648"/>
              <a:gd name="connsiteY7" fmla="*/ 1270568 h 3518587"/>
              <a:gd name="connsiteX8" fmla="*/ 3172042 w 3755648"/>
              <a:gd name="connsiteY8" fmla="*/ 1594824 h 3518587"/>
              <a:gd name="connsiteX9" fmla="*/ 2296756 w 3755648"/>
              <a:gd name="connsiteY9" fmla="*/ 0 h 3518587"/>
              <a:gd name="connsiteX10" fmla="*/ 1453082 w 3755648"/>
              <a:gd name="connsiteY10" fmla="*/ 736380 h 3518587"/>
              <a:gd name="connsiteX11" fmla="*/ 1457608 w 3755648"/>
              <a:gd name="connsiteY11" fmla="*/ 795228 h 3518587"/>
              <a:gd name="connsiteX12" fmla="*/ 1045837 w 3755648"/>
              <a:gd name="connsiteY12" fmla="*/ 1165040 h 3518587"/>
              <a:gd name="connsiteX13" fmla="*/ 1230822 w 3755648"/>
              <a:gd name="connsiteY13" fmla="*/ 1342193 h 3518587"/>
              <a:gd name="connsiteX14" fmla="*/ 0 w 3755648"/>
              <a:gd name="connsiteY14" fmla="*/ 2538020 h 3518587"/>
              <a:gd name="connsiteX15" fmla="*/ 180171 w 3755648"/>
              <a:gd name="connsiteY15" fmla="*/ 3047710 h 3518587"/>
              <a:gd name="connsiteX0" fmla="*/ 180171 w 3755648"/>
              <a:gd name="connsiteY0" fmla="*/ 3047710 h 3518587"/>
              <a:gd name="connsiteX1" fmla="*/ 1061858 w 3755648"/>
              <a:gd name="connsiteY1" fmla="*/ 2742076 h 3518587"/>
              <a:gd name="connsiteX2" fmla="*/ 1526698 w 3755648"/>
              <a:gd name="connsiteY2" fmla="*/ 3351291 h 3518587"/>
              <a:gd name="connsiteX3" fmla="*/ 1599317 w 3755648"/>
              <a:gd name="connsiteY3" fmla="*/ 3518587 h 3518587"/>
              <a:gd name="connsiteX4" fmla="*/ 1785620 w 3755648"/>
              <a:gd name="connsiteY4" fmla="*/ 3438839 h 3518587"/>
              <a:gd name="connsiteX5" fmla="*/ 3249862 w 3755648"/>
              <a:gd name="connsiteY5" fmla="*/ 2210907 h 3518587"/>
              <a:gd name="connsiteX6" fmla="*/ 3755648 w 3755648"/>
              <a:gd name="connsiteY6" fmla="*/ 1629591 h 3518587"/>
              <a:gd name="connsiteX7" fmla="*/ 3424961 w 3755648"/>
              <a:gd name="connsiteY7" fmla="*/ 1270568 h 3518587"/>
              <a:gd name="connsiteX8" fmla="*/ 3172042 w 3755648"/>
              <a:gd name="connsiteY8" fmla="*/ 1594824 h 3518587"/>
              <a:gd name="connsiteX9" fmla="*/ 2296756 w 3755648"/>
              <a:gd name="connsiteY9" fmla="*/ 0 h 3518587"/>
              <a:gd name="connsiteX10" fmla="*/ 1453082 w 3755648"/>
              <a:gd name="connsiteY10" fmla="*/ 736380 h 3518587"/>
              <a:gd name="connsiteX11" fmla="*/ 1457608 w 3755648"/>
              <a:gd name="connsiteY11" fmla="*/ 795228 h 3518587"/>
              <a:gd name="connsiteX12" fmla="*/ 1045837 w 3755648"/>
              <a:gd name="connsiteY12" fmla="*/ 1165040 h 3518587"/>
              <a:gd name="connsiteX13" fmla="*/ 1282703 w 3755648"/>
              <a:gd name="connsiteY13" fmla="*/ 1413529 h 3518587"/>
              <a:gd name="connsiteX14" fmla="*/ 0 w 3755648"/>
              <a:gd name="connsiteY14" fmla="*/ 2538020 h 3518587"/>
              <a:gd name="connsiteX15" fmla="*/ 180171 w 3755648"/>
              <a:gd name="connsiteY15" fmla="*/ 3047710 h 3518587"/>
              <a:gd name="connsiteX0" fmla="*/ 89380 w 3664857"/>
              <a:gd name="connsiteY0" fmla="*/ 3047710 h 3518587"/>
              <a:gd name="connsiteX1" fmla="*/ 971067 w 3664857"/>
              <a:gd name="connsiteY1" fmla="*/ 2742076 h 3518587"/>
              <a:gd name="connsiteX2" fmla="*/ 1435907 w 3664857"/>
              <a:gd name="connsiteY2" fmla="*/ 3351291 h 3518587"/>
              <a:gd name="connsiteX3" fmla="*/ 1508526 w 3664857"/>
              <a:gd name="connsiteY3" fmla="*/ 3518587 h 3518587"/>
              <a:gd name="connsiteX4" fmla="*/ 1694829 w 3664857"/>
              <a:gd name="connsiteY4" fmla="*/ 3438839 h 3518587"/>
              <a:gd name="connsiteX5" fmla="*/ 3159071 w 3664857"/>
              <a:gd name="connsiteY5" fmla="*/ 2210907 h 3518587"/>
              <a:gd name="connsiteX6" fmla="*/ 3664857 w 3664857"/>
              <a:gd name="connsiteY6" fmla="*/ 1629591 h 3518587"/>
              <a:gd name="connsiteX7" fmla="*/ 3334170 w 3664857"/>
              <a:gd name="connsiteY7" fmla="*/ 1270568 h 3518587"/>
              <a:gd name="connsiteX8" fmla="*/ 3081251 w 3664857"/>
              <a:gd name="connsiteY8" fmla="*/ 1594824 h 3518587"/>
              <a:gd name="connsiteX9" fmla="*/ 2205965 w 3664857"/>
              <a:gd name="connsiteY9" fmla="*/ 0 h 3518587"/>
              <a:gd name="connsiteX10" fmla="*/ 1362291 w 3664857"/>
              <a:gd name="connsiteY10" fmla="*/ 736380 h 3518587"/>
              <a:gd name="connsiteX11" fmla="*/ 1366817 w 3664857"/>
              <a:gd name="connsiteY11" fmla="*/ 795228 h 3518587"/>
              <a:gd name="connsiteX12" fmla="*/ 955046 w 3664857"/>
              <a:gd name="connsiteY12" fmla="*/ 1165040 h 3518587"/>
              <a:gd name="connsiteX13" fmla="*/ 1191912 w 3664857"/>
              <a:gd name="connsiteY13" fmla="*/ 1413529 h 3518587"/>
              <a:gd name="connsiteX14" fmla="*/ 0 w 3664857"/>
              <a:gd name="connsiteY14" fmla="*/ 2563960 h 3518587"/>
              <a:gd name="connsiteX15" fmla="*/ 89380 w 3664857"/>
              <a:gd name="connsiteY15" fmla="*/ 3047710 h 3518587"/>
              <a:gd name="connsiteX0" fmla="*/ 89380 w 3664857"/>
              <a:gd name="connsiteY0" fmla="*/ 3047710 h 3518587"/>
              <a:gd name="connsiteX1" fmla="*/ 971067 w 3664857"/>
              <a:gd name="connsiteY1" fmla="*/ 2742076 h 3518587"/>
              <a:gd name="connsiteX2" fmla="*/ 1435907 w 3664857"/>
              <a:gd name="connsiteY2" fmla="*/ 3351291 h 3518587"/>
              <a:gd name="connsiteX3" fmla="*/ 1508526 w 3664857"/>
              <a:gd name="connsiteY3" fmla="*/ 3518587 h 3518587"/>
              <a:gd name="connsiteX4" fmla="*/ 1694829 w 3664857"/>
              <a:gd name="connsiteY4" fmla="*/ 3438839 h 3518587"/>
              <a:gd name="connsiteX5" fmla="*/ 3159071 w 3664857"/>
              <a:gd name="connsiteY5" fmla="*/ 2210907 h 3518587"/>
              <a:gd name="connsiteX6" fmla="*/ 3664857 w 3664857"/>
              <a:gd name="connsiteY6" fmla="*/ 1629591 h 3518587"/>
              <a:gd name="connsiteX7" fmla="*/ 3334170 w 3664857"/>
              <a:gd name="connsiteY7" fmla="*/ 1270568 h 3518587"/>
              <a:gd name="connsiteX8" fmla="*/ 3081251 w 3664857"/>
              <a:gd name="connsiteY8" fmla="*/ 1594824 h 3518587"/>
              <a:gd name="connsiteX9" fmla="*/ 2205965 w 3664857"/>
              <a:gd name="connsiteY9" fmla="*/ 0 h 3518587"/>
              <a:gd name="connsiteX10" fmla="*/ 1362291 w 3664857"/>
              <a:gd name="connsiteY10" fmla="*/ 736380 h 3518587"/>
              <a:gd name="connsiteX11" fmla="*/ 1366817 w 3664857"/>
              <a:gd name="connsiteY11" fmla="*/ 795228 h 3518587"/>
              <a:gd name="connsiteX12" fmla="*/ 955046 w 3664857"/>
              <a:gd name="connsiteY12" fmla="*/ 1165040 h 3518587"/>
              <a:gd name="connsiteX13" fmla="*/ 1191912 w 3664857"/>
              <a:gd name="connsiteY13" fmla="*/ 1413529 h 3518587"/>
              <a:gd name="connsiteX14" fmla="*/ 0 w 3664857"/>
              <a:gd name="connsiteY14" fmla="*/ 2563960 h 3518587"/>
              <a:gd name="connsiteX15" fmla="*/ 39734 w 3664857"/>
              <a:gd name="connsiteY15" fmla="*/ 2839963 h 3518587"/>
              <a:gd name="connsiteX16" fmla="*/ 89380 w 3664857"/>
              <a:gd name="connsiteY16" fmla="*/ 3047710 h 3518587"/>
              <a:gd name="connsiteX0" fmla="*/ 89380 w 3664857"/>
              <a:gd name="connsiteY0" fmla="*/ 3047710 h 3518587"/>
              <a:gd name="connsiteX1" fmla="*/ 971067 w 3664857"/>
              <a:gd name="connsiteY1" fmla="*/ 2742076 h 3518587"/>
              <a:gd name="connsiteX2" fmla="*/ 1435907 w 3664857"/>
              <a:gd name="connsiteY2" fmla="*/ 3351291 h 3518587"/>
              <a:gd name="connsiteX3" fmla="*/ 1508526 w 3664857"/>
              <a:gd name="connsiteY3" fmla="*/ 3518587 h 3518587"/>
              <a:gd name="connsiteX4" fmla="*/ 1694829 w 3664857"/>
              <a:gd name="connsiteY4" fmla="*/ 3438839 h 3518587"/>
              <a:gd name="connsiteX5" fmla="*/ 3159071 w 3664857"/>
              <a:gd name="connsiteY5" fmla="*/ 2210907 h 3518587"/>
              <a:gd name="connsiteX6" fmla="*/ 3664857 w 3664857"/>
              <a:gd name="connsiteY6" fmla="*/ 1629591 h 3518587"/>
              <a:gd name="connsiteX7" fmla="*/ 3334170 w 3664857"/>
              <a:gd name="connsiteY7" fmla="*/ 1270568 h 3518587"/>
              <a:gd name="connsiteX8" fmla="*/ 3081251 w 3664857"/>
              <a:gd name="connsiteY8" fmla="*/ 1594824 h 3518587"/>
              <a:gd name="connsiteX9" fmla="*/ 2205965 w 3664857"/>
              <a:gd name="connsiteY9" fmla="*/ 0 h 3518587"/>
              <a:gd name="connsiteX10" fmla="*/ 1362291 w 3664857"/>
              <a:gd name="connsiteY10" fmla="*/ 736380 h 3518587"/>
              <a:gd name="connsiteX11" fmla="*/ 1366817 w 3664857"/>
              <a:gd name="connsiteY11" fmla="*/ 795228 h 3518587"/>
              <a:gd name="connsiteX12" fmla="*/ 955046 w 3664857"/>
              <a:gd name="connsiteY12" fmla="*/ 1165040 h 3518587"/>
              <a:gd name="connsiteX13" fmla="*/ 1191912 w 3664857"/>
              <a:gd name="connsiteY13" fmla="*/ 1413529 h 3518587"/>
              <a:gd name="connsiteX14" fmla="*/ 0 w 3664857"/>
              <a:gd name="connsiteY14" fmla="*/ 2563960 h 3518587"/>
              <a:gd name="connsiteX15" fmla="*/ 33249 w 3664857"/>
              <a:gd name="connsiteY15" fmla="*/ 2878873 h 3518587"/>
              <a:gd name="connsiteX16" fmla="*/ 89380 w 3664857"/>
              <a:gd name="connsiteY16" fmla="*/ 3047710 h 3518587"/>
              <a:gd name="connsiteX0" fmla="*/ 89380 w 3664857"/>
              <a:gd name="connsiteY0" fmla="*/ 3047710 h 3518587"/>
              <a:gd name="connsiteX1" fmla="*/ 971067 w 3664857"/>
              <a:gd name="connsiteY1" fmla="*/ 2742076 h 3518587"/>
              <a:gd name="connsiteX2" fmla="*/ 1435907 w 3664857"/>
              <a:gd name="connsiteY2" fmla="*/ 3351291 h 3518587"/>
              <a:gd name="connsiteX3" fmla="*/ 1508526 w 3664857"/>
              <a:gd name="connsiteY3" fmla="*/ 3518587 h 3518587"/>
              <a:gd name="connsiteX4" fmla="*/ 1694829 w 3664857"/>
              <a:gd name="connsiteY4" fmla="*/ 3438839 h 3518587"/>
              <a:gd name="connsiteX5" fmla="*/ 3159071 w 3664857"/>
              <a:gd name="connsiteY5" fmla="*/ 2210907 h 3518587"/>
              <a:gd name="connsiteX6" fmla="*/ 3664857 w 3664857"/>
              <a:gd name="connsiteY6" fmla="*/ 1629591 h 3518587"/>
              <a:gd name="connsiteX7" fmla="*/ 3334170 w 3664857"/>
              <a:gd name="connsiteY7" fmla="*/ 1270568 h 3518587"/>
              <a:gd name="connsiteX8" fmla="*/ 3081251 w 3664857"/>
              <a:gd name="connsiteY8" fmla="*/ 1594824 h 3518587"/>
              <a:gd name="connsiteX9" fmla="*/ 2205965 w 3664857"/>
              <a:gd name="connsiteY9" fmla="*/ 0 h 3518587"/>
              <a:gd name="connsiteX10" fmla="*/ 1362291 w 3664857"/>
              <a:gd name="connsiteY10" fmla="*/ 736380 h 3518587"/>
              <a:gd name="connsiteX11" fmla="*/ 1366817 w 3664857"/>
              <a:gd name="connsiteY11" fmla="*/ 795228 h 3518587"/>
              <a:gd name="connsiteX12" fmla="*/ 955046 w 3664857"/>
              <a:gd name="connsiteY12" fmla="*/ 1165040 h 3518587"/>
              <a:gd name="connsiteX13" fmla="*/ 1191912 w 3664857"/>
              <a:gd name="connsiteY13" fmla="*/ 1413529 h 3518587"/>
              <a:gd name="connsiteX14" fmla="*/ 0 w 3664857"/>
              <a:gd name="connsiteY14" fmla="*/ 2563960 h 3518587"/>
              <a:gd name="connsiteX15" fmla="*/ 823 w 3664857"/>
              <a:gd name="connsiteY15" fmla="*/ 2697290 h 3518587"/>
              <a:gd name="connsiteX16" fmla="*/ 33249 w 3664857"/>
              <a:gd name="connsiteY16" fmla="*/ 2878873 h 3518587"/>
              <a:gd name="connsiteX17" fmla="*/ 89380 w 3664857"/>
              <a:gd name="connsiteY17" fmla="*/ 3047710 h 3518587"/>
              <a:gd name="connsiteX0" fmla="*/ 89380 w 3664857"/>
              <a:gd name="connsiteY0" fmla="*/ 3047710 h 3518587"/>
              <a:gd name="connsiteX1" fmla="*/ 971067 w 3664857"/>
              <a:gd name="connsiteY1" fmla="*/ 2742076 h 3518587"/>
              <a:gd name="connsiteX2" fmla="*/ 1435907 w 3664857"/>
              <a:gd name="connsiteY2" fmla="*/ 3351291 h 3518587"/>
              <a:gd name="connsiteX3" fmla="*/ 1508526 w 3664857"/>
              <a:gd name="connsiteY3" fmla="*/ 3518587 h 3518587"/>
              <a:gd name="connsiteX4" fmla="*/ 1694829 w 3664857"/>
              <a:gd name="connsiteY4" fmla="*/ 3438839 h 3518587"/>
              <a:gd name="connsiteX5" fmla="*/ 3159071 w 3664857"/>
              <a:gd name="connsiteY5" fmla="*/ 2210907 h 3518587"/>
              <a:gd name="connsiteX6" fmla="*/ 3664857 w 3664857"/>
              <a:gd name="connsiteY6" fmla="*/ 1629591 h 3518587"/>
              <a:gd name="connsiteX7" fmla="*/ 3334170 w 3664857"/>
              <a:gd name="connsiteY7" fmla="*/ 1270568 h 3518587"/>
              <a:gd name="connsiteX8" fmla="*/ 3081251 w 3664857"/>
              <a:gd name="connsiteY8" fmla="*/ 1594824 h 3518587"/>
              <a:gd name="connsiteX9" fmla="*/ 2205965 w 3664857"/>
              <a:gd name="connsiteY9" fmla="*/ 0 h 3518587"/>
              <a:gd name="connsiteX10" fmla="*/ 1362291 w 3664857"/>
              <a:gd name="connsiteY10" fmla="*/ 736380 h 3518587"/>
              <a:gd name="connsiteX11" fmla="*/ 1366817 w 3664857"/>
              <a:gd name="connsiteY11" fmla="*/ 795228 h 3518587"/>
              <a:gd name="connsiteX12" fmla="*/ 955046 w 3664857"/>
              <a:gd name="connsiteY12" fmla="*/ 1165040 h 3518587"/>
              <a:gd name="connsiteX13" fmla="*/ 1191912 w 3664857"/>
              <a:gd name="connsiteY13" fmla="*/ 1413529 h 3518587"/>
              <a:gd name="connsiteX14" fmla="*/ 0 w 3664857"/>
              <a:gd name="connsiteY14" fmla="*/ 2563960 h 3518587"/>
              <a:gd name="connsiteX15" fmla="*/ 104585 w 3664857"/>
              <a:gd name="connsiteY15" fmla="*/ 2885358 h 3518587"/>
              <a:gd name="connsiteX16" fmla="*/ 33249 w 3664857"/>
              <a:gd name="connsiteY16" fmla="*/ 2878873 h 3518587"/>
              <a:gd name="connsiteX17" fmla="*/ 89380 w 3664857"/>
              <a:gd name="connsiteY17" fmla="*/ 3047710 h 3518587"/>
              <a:gd name="connsiteX0" fmla="*/ 102350 w 3664857"/>
              <a:gd name="connsiteY0" fmla="*/ 3106076 h 3518587"/>
              <a:gd name="connsiteX1" fmla="*/ 971067 w 3664857"/>
              <a:gd name="connsiteY1" fmla="*/ 2742076 h 3518587"/>
              <a:gd name="connsiteX2" fmla="*/ 1435907 w 3664857"/>
              <a:gd name="connsiteY2" fmla="*/ 3351291 h 3518587"/>
              <a:gd name="connsiteX3" fmla="*/ 1508526 w 3664857"/>
              <a:gd name="connsiteY3" fmla="*/ 3518587 h 3518587"/>
              <a:gd name="connsiteX4" fmla="*/ 1694829 w 3664857"/>
              <a:gd name="connsiteY4" fmla="*/ 3438839 h 3518587"/>
              <a:gd name="connsiteX5" fmla="*/ 3159071 w 3664857"/>
              <a:gd name="connsiteY5" fmla="*/ 2210907 h 3518587"/>
              <a:gd name="connsiteX6" fmla="*/ 3664857 w 3664857"/>
              <a:gd name="connsiteY6" fmla="*/ 1629591 h 3518587"/>
              <a:gd name="connsiteX7" fmla="*/ 3334170 w 3664857"/>
              <a:gd name="connsiteY7" fmla="*/ 1270568 h 3518587"/>
              <a:gd name="connsiteX8" fmla="*/ 3081251 w 3664857"/>
              <a:gd name="connsiteY8" fmla="*/ 1594824 h 3518587"/>
              <a:gd name="connsiteX9" fmla="*/ 2205965 w 3664857"/>
              <a:gd name="connsiteY9" fmla="*/ 0 h 3518587"/>
              <a:gd name="connsiteX10" fmla="*/ 1362291 w 3664857"/>
              <a:gd name="connsiteY10" fmla="*/ 736380 h 3518587"/>
              <a:gd name="connsiteX11" fmla="*/ 1366817 w 3664857"/>
              <a:gd name="connsiteY11" fmla="*/ 795228 h 3518587"/>
              <a:gd name="connsiteX12" fmla="*/ 955046 w 3664857"/>
              <a:gd name="connsiteY12" fmla="*/ 1165040 h 3518587"/>
              <a:gd name="connsiteX13" fmla="*/ 1191912 w 3664857"/>
              <a:gd name="connsiteY13" fmla="*/ 1413529 h 3518587"/>
              <a:gd name="connsiteX14" fmla="*/ 0 w 3664857"/>
              <a:gd name="connsiteY14" fmla="*/ 2563960 h 3518587"/>
              <a:gd name="connsiteX15" fmla="*/ 104585 w 3664857"/>
              <a:gd name="connsiteY15" fmla="*/ 2885358 h 3518587"/>
              <a:gd name="connsiteX16" fmla="*/ 33249 w 3664857"/>
              <a:gd name="connsiteY16" fmla="*/ 2878873 h 3518587"/>
              <a:gd name="connsiteX17" fmla="*/ 102350 w 3664857"/>
              <a:gd name="connsiteY17" fmla="*/ 3106076 h 3518587"/>
              <a:gd name="connsiteX0" fmla="*/ 102350 w 3664857"/>
              <a:gd name="connsiteY0" fmla="*/ 3106076 h 3518587"/>
              <a:gd name="connsiteX1" fmla="*/ 925671 w 3664857"/>
              <a:gd name="connsiteY1" fmla="*/ 2852323 h 3518587"/>
              <a:gd name="connsiteX2" fmla="*/ 1435907 w 3664857"/>
              <a:gd name="connsiteY2" fmla="*/ 3351291 h 3518587"/>
              <a:gd name="connsiteX3" fmla="*/ 1508526 w 3664857"/>
              <a:gd name="connsiteY3" fmla="*/ 3518587 h 3518587"/>
              <a:gd name="connsiteX4" fmla="*/ 1694829 w 3664857"/>
              <a:gd name="connsiteY4" fmla="*/ 3438839 h 3518587"/>
              <a:gd name="connsiteX5" fmla="*/ 3159071 w 3664857"/>
              <a:gd name="connsiteY5" fmla="*/ 2210907 h 3518587"/>
              <a:gd name="connsiteX6" fmla="*/ 3664857 w 3664857"/>
              <a:gd name="connsiteY6" fmla="*/ 1629591 h 3518587"/>
              <a:gd name="connsiteX7" fmla="*/ 3334170 w 3664857"/>
              <a:gd name="connsiteY7" fmla="*/ 1270568 h 3518587"/>
              <a:gd name="connsiteX8" fmla="*/ 3081251 w 3664857"/>
              <a:gd name="connsiteY8" fmla="*/ 1594824 h 3518587"/>
              <a:gd name="connsiteX9" fmla="*/ 2205965 w 3664857"/>
              <a:gd name="connsiteY9" fmla="*/ 0 h 3518587"/>
              <a:gd name="connsiteX10" fmla="*/ 1362291 w 3664857"/>
              <a:gd name="connsiteY10" fmla="*/ 736380 h 3518587"/>
              <a:gd name="connsiteX11" fmla="*/ 1366817 w 3664857"/>
              <a:gd name="connsiteY11" fmla="*/ 795228 h 3518587"/>
              <a:gd name="connsiteX12" fmla="*/ 955046 w 3664857"/>
              <a:gd name="connsiteY12" fmla="*/ 1165040 h 3518587"/>
              <a:gd name="connsiteX13" fmla="*/ 1191912 w 3664857"/>
              <a:gd name="connsiteY13" fmla="*/ 1413529 h 3518587"/>
              <a:gd name="connsiteX14" fmla="*/ 0 w 3664857"/>
              <a:gd name="connsiteY14" fmla="*/ 2563960 h 3518587"/>
              <a:gd name="connsiteX15" fmla="*/ 104585 w 3664857"/>
              <a:gd name="connsiteY15" fmla="*/ 2885358 h 3518587"/>
              <a:gd name="connsiteX16" fmla="*/ 33249 w 3664857"/>
              <a:gd name="connsiteY16" fmla="*/ 2878873 h 3518587"/>
              <a:gd name="connsiteX17" fmla="*/ 102350 w 3664857"/>
              <a:gd name="connsiteY17" fmla="*/ 3106076 h 3518587"/>
              <a:gd name="connsiteX0" fmla="*/ 102350 w 3664857"/>
              <a:gd name="connsiteY0" fmla="*/ 3106076 h 3518587"/>
              <a:gd name="connsiteX1" fmla="*/ 925671 w 3664857"/>
              <a:gd name="connsiteY1" fmla="*/ 2852323 h 3518587"/>
              <a:gd name="connsiteX2" fmla="*/ 1345116 w 3664857"/>
              <a:gd name="connsiteY2" fmla="*/ 3390202 h 3518587"/>
              <a:gd name="connsiteX3" fmla="*/ 1508526 w 3664857"/>
              <a:gd name="connsiteY3" fmla="*/ 3518587 h 3518587"/>
              <a:gd name="connsiteX4" fmla="*/ 1694829 w 3664857"/>
              <a:gd name="connsiteY4" fmla="*/ 3438839 h 3518587"/>
              <a:gd name="connsiteX5" fmla="*/ 3159071 w 3664857"/>
              <a:gd name="connsiteY5" fmla="*/ 2210907 h 3518587"/>
              <a:gd name="connsiteX6" fmla="*/ 3664857 w 3664857"/>
              <a:gd name="connsiteY6" fmla="*/ 1629591 h 3518587"/>
              <a:gd name="connsiteX7" fmla="*/ 3334170 w 3664857"/>
              <a:gd name="connsiteY7" fmla="*/ 1270568 h 3518587"/>
              <a:gd name="connsiteX8" fmla="*/ 3081251 w 3664857"/>
              <a:gd name="connsiteY8" fmla="*/ 1594824 h 3518587"/>
              <a:gd name="connsiteX9" fmla="*/ 2205965 w 3664857"/>
              <a:gd name="connsiteY9" fmla="*/ 0 h 3518587"/>
              <a:gd name="connsiteX10" fmla="*/ 1362291 w 3664857"/>
              <a:gd name="connsiteY10" fmla="*/ 736380 h 3518587"/>
              <a:gd name="connsiteX11" fmla="*/ 1366817 w 3664857"/>
              <a:gd name="connsiteY11" fmla="*/ 795228 h 3518587"/>
              <a:gd name="connsiteX12" fmla="*/ 955046 w 3664857"/>
              <a:gd name="connsiteY12" fmla="*/ 1165040 h 3518587"/>
              <a:gd name="connsiteX13" fmla="*/ 1191912 w 3664857"/>
              <a:gd name="connsiteY13" fmla="*/ 1413529 h 3518587"/>
              <a:gd name="connsiteX14" fmla="*/ 0 w 3664857"/>
              <a:gd name="connsiteY14" fmla="*/ 2563960 h 3518587"/>
              <a:gd name="connsiteX15" fmla="*/ 104585 w 3664857"/>
              <a:gd name="connsiteY15" fmla="*/ 2885358 h 3518587"/>
              <a:gd name="connsiteX16" fmla="*/ 33249 w 3664857"/>
              <a:gd name="connsiteY16" fmla="*/ 2878873 h 3518587"/>
              <a:gd name="connsiteX17" fmla="*/ 102350 w 3664857"/>
              <a:gd name="connsiteY17" fmla="*/ 3106076 h 3518587"/>
              <a:gd name="connsiteX0" fmla="*/ 102350 w 3664857"/>
              <a:gd name="connsiteY0" fmla="*/ 3106076 h 3576953"/>
              <a:gd name="connsiteX1" fmla="*/ 925671 w 3664857"/>
              <a:gd name="connsiteY1" fmla="*/ 2852323 h 3576953"/>
              <a:gd name="connsiteX2" fmla="*/ 1345116 w 3664857"/>
              <a:gd name="connsiteY2" fmla="*/ 3390202 h 3576953"/>
              <a:gd name="connsiteX3" fmla="*/ 1443675 w 3664857"/>
              <a:gd name="connsiteY3" fmla="*/ 3576953 h 3576953"/>
              <a:gd name="connsiteX4" fmla="*/ 1694829 w 3664857"/>
              <a:gd name="connsiteY4" fmla="*/ 3438839 h 3576953"/>
              <a:gd name="connsiteX5" fmla="*/ 3159071 w 3664857"/>
              <a:gd name="connsiteY5" fmla="*/ 2210907 h 3576953"/>
              <a:gd name="connsiteX6" fmla="*/ 3664857 w 3664857"/>
              <a:gd name="connsiteY6" fmla="*/ 1629591 h 3576953"/>
              <a:gd name="connsiteX7" fmla="*/ 3334170 w 3664857"/>
              <a:gd name="connsiteY7" fmla="*/ 1270568 h 3576953"/>
              <a:gd name="connsiteX8" fmla="*/ 3081251 w 3664857"/>
              <a:gd name="connsiteY8" fmla="*/ 1594824 h 3576953"/>
              <a:gd name="connsiteX9" fmla="*/ 2205965 w 3664857"/>
              <a:gd name="connsiteY9" fmla="*/ 0 h 3576953"/>
              <a:gd name="connsiteX10" fmla="*/ 1362291 w 3664857"/>
              <a:gd name="connsiteY10" fmla="*/ 736380 h 3576953"/>
              <a:gd name="connsiteX11" fmla="*/ 1366817 w 3664857"/>
              <a:gd name="connsiteY11" fmla="*/ 795228 h 3576953"/>
              <a:gd name="connsiteX12" fmla="*/ 955046 w 3664857"/>
              <a:gd name="connsiteY12" fmla="*/ 1165040 h 3576953"/>
              <a:gd name="connsiteX13" fmla="*/ 1191912 w 3664857"/>
              <a:gd name="connsiteY13" fmla="*/ 1413529 h 3576953"/>
              <a:gd name="connsiteX14" fmla="*/ 0 w 3664857"/>
              <a:gd name="connsiteY14" fmla="*/ 2563960 h 3576953"/>
              <a:gd name="connsiteX15" fmla="*/ 104585 w 3664857"/>
              <a:gd name="connsiteY15" fmla="*/ 2885358 h 3576953"/>
              <a:gd name="connsiteX16" fmla="*/ 33249 w 3664857"/>
              <a:gd name="connsiteY16" fmla="*/ 2878873 h 3576953"/>
              <a:gd name="connsiteX17" fmla="*/ 102350 w 3664857"/>
              <a:gd name="connsiteY17" fmla="*/ 3106076 h 3576953"/>
              <a:gd name="connsiteX0" fmla="*/ 102350 w 3664857"/>
              <a:gd name="connsiteY0" fmla="*/ 3125531 h 3596408"/>
              <a:gd name="connsiteX1" fmla="*/ 925671 w 3664857"/>
              <a:gd name="connsiteY1" fmla="*/ 2871778 h 3596408"/>
              <a:gd name="connsiteX2" fmla="*/ 1345116 w 3664857"/>
              <a:gd name="connsiteY2" fmla="*/ 3409657 h 3596408"/>
              <a:gd name="connsiteX3" fmla="*/ 1443675 w 3664857"/>
              <a:gd name="connsiteY3" fmla="*/ 3596408 h 3596408"/>
              <a:gd name="connsiteX4" fmla="*/ 1694829 w 3664857"/>
              <a:gd name="connsiteY4" fmla="*/ 3458294 h 3596408"/>
              <a:gd name="connsiteX5" fmla="*/ 3159071 w 3664857"/>
              <a:gd name="connsiteY5" fmla="*/ 2230362 h 3596408"/>
              <a:gd name="connsiteX6" fmla="*/ 3664857 w 3664857"/>
              <a:gd name="connsiteY6" fmla="*/ 1649046 h 3596408"/>
              <a:gd name="connsiteX7" fmla="*/ 3334170 w 3664857"/>
              <a:gd name="connsiteY7" fmla="*/ 1290023 h 3596408"/>
              <a:gd name="connsiteX8" fmla="*/ 3081251 w 3664857"/>
              <a:gd name="connsiteY8" fmla="*/ 1614279 h 3596408"/>
              <a:gd name="connsiteX9" fmla="*/ 2218935 w 3664857"/>
              <a:gd name="connsiteY9" fmla="*/ 0 h 3596408"/>
              <a:gd name="connsiteX10" fmla="*/ 1362291 w 3664857"/>
              <a:gd name="connsiteY10" fmla="*/ 755835 h 3596408"/>
              <a:gd name="connsiteX11" fmla="*/ 1366817 w 3664857"/>
              <a:gd name="connsiteY11" fmla="*/ 814683 h 3596408"/>
              <a:gd name="connsiteX12" fmla="*/ 955046 w 3664857"/>
              <a:gd name="connsiteY12" fmla="*/ 1184495 h 3596408"/>
              <a:gd name="connsiteX13" fmla="*/ 1191912 w 3664857"/>
              <a:gd name="connsiteY13" fmla="*/ 1432984 h 3596408"/>
              <a:gd name="connsiteX14" fmla="*/ 0 w 3664857"/>
              <a:gd name="connsiteY14" fmla="*/ 2583415 h 3596408"/>
              <a:gd name="connsiteX15" fmla="*/ 104585 w 3664857"/>
              <a:gd name="connsiteY15" fmla="*/ 2904813 h 3596408"/>
              <a:gd name="connsiteX16" fmla="*/ 33249 w 3664857"/>
              <a:gd name="connsiteY16" fmla="*/ 2898328 h 3596408"/>
              <a:gd name="connsiteX17" fmla="*/ 102350 w 3664857"/>
              <a:gd name="connsiteY17" fmla="*/ 3125531 h 3596408"/>
              <a:gd name="connsiteX0" fmla="*/ 121805 w 3664857"/>
              <a:gd name="connsiteY0" fmla="*/ 3144986 h 3596408"/>
              <a:gd name="connsiteX1" fmla="*/ 925671 w 3664857"/>
              <a:gd name="connsiteY1" fmla="*/ 2871778 h 3596408"/>
              <a:gd name="connsiteX2" fmla="*/ 1345116 w 3664857"/>
              <a:gd name="connsiteY2" fmla="*/ 3409657 h 3596408"/>
              <a:gd name="connsiteX3" fmla="*/ 1443675 w 3664857"/>
              <a:gd name="connsiteY3" fmla="*/ 3596408 h 3596408"/>
              <a:gd name="connsiteX4" fmla="*/ 1694829 w 3664857"/>
              <a:gd name="connsiteY4" fmla="*/ 3458294 h 3596408"/>
              <a:gd name="connsiteX5" fmla="*/ 3159071 w 3664857"/>
              <a:gd name="connsiteY5" fmla="*/ 2230362 h 3596408"/>
              <a:gd name="connsiteX6" fmla="*/ 3664857 w 3664857"/>
              <a:gd name="connsiteY6" fmla="*/ 1649046 h 3596408"/>
              <a:gd name="connsiteX7" fmla="*/ 3334170 w 3664857"/>
              <a:gd name="connsiteY7" fmla="*/ 1290023 h 3596408"/>
              <a:gd name="connsiteX8" fmla="*/ 3081251 w 3664857"/>
              <a:gd name="connsiteY8" fmla="*/ 1614279 h 3596408"/>
              <a:gd name="connsiteX9" fmla="*/ 2218935 w 3664857"/>
              <a:gd name="connsiteY9" fmla="*/ 0 h 3596408"/>
              <a:gd name="connsiteX10" fmla="*/ 1362291 w 3664857"/>
              <a:gd name="connsiteY10" fmla="*/ 755835 h 3596408"/>
              <a:gd name="connsiteX11" fmla="*/ 1366817 w 3664857"/>
              <a:gd name="connsiteY11" fmla="*/ 814683 h 3596408"/>
              <a:gd name="connsiteX12" fmla="*/ 955046 w 3664857"/>
              <a:gd name="connsiteY12" fmla="*/ 1184495 h 3596408"/>
              <a:gd name="connsiteX13" fmla="*/ 1191912 w 3664857"/>
              <a:gd name="connsiteY13" fmla="*/ 1432984 h 3596408"/>
              <a:gd name="connsiteX14" fmla="*/ 0 w 3664857"/>
              <a:gd name="connsiteY14" fmla="*/ 2583415 h 3596408"/>
              <a:gd name="connsiteX15" fmla="*/ 104585 w 3664857"/>
              <a:gd name="connsiteY15" fmla="*/ 2904813 h 3596408"/>
              <a:gd name="connsiteX16" fmla="*/ 33249 w 3664857"/>
              <a:gd name="connsiteY16" fmla="*/ 2898328 h 3596408"/>
              <a:gd name="connsiteX17" fmla="*/ 121805 w 3664857"/>
              <a:gd name="connsiteY17" fmla="*/ 3144986 h 3596408"/>
              <a:gd name="connsiteX0" fmla="*/ 121805 w 3664857"/>
              <a:gd name="connsiteY0" fmla="*/ 3144986 h 3596408"/>
              <a:gd name="connsiteX1" fmla="*/ 925671 w 3664857"/>
              <a:gd name="connsiteY1" fmla="*/ 2871778 h 3596408"/>
              <a:gd name="connsiteX2" fmla="*/ 1345116 w 3664857"/>
              <a:gd name="connsiteY2" fmla="*/ 3409657 h 3596408"/>
              <a:gd name="connsiteX3" fmla="*/ 1443675 w 3664857"/>
              <a:gd name="connsiteY3" fmla="*/ 3596408 h 3596408"/>
              <a:gd name="connsiteX4" fmla="*/ 1694829 w 3664857"/>
              <a:gd name="connsiteY4" fmla="*/ 3458294 h 3596408"/>
              <a:gd name="connsiteX5" fmla="*/ 3159071 w 3664857"/>
              <a:gd name="connsiteY5" fmla="*/ 2230362 h 3596408"/>
              <a:gd name="connsiteX6" fmla="*/ 3664857 w 3664857"/>
              <a:gd name="connsiteY6" fmla="*/ 1649046 h 3596408"/>
              <a:gd name="connsiteX7" fmla="*/ 3334170 w 3664857"/>
              <a:gd name="connsiteY7" fmla="*/ 1290023 h 3596408"/>
              <a:gd name="connsiteX8" fmla="*/ 3081251 w 3664857"/>
              <a:gd name="connsiteY8" fmla="*/ 1614279 h 3596408"/>
              <a:gd name="connsiteX9" fmla="*/ 2218935 w 3664857"/>
              <a:gd name="connsiteY9" fmla="*/ 0 h 3596408"/>
              <a:gd name="connsiteX10" fmla="*/ 1362291 w 3664857"/>
              <a:gd name="connsiteY10" fmla="*/ 755835 h 3596408"/>
              <a:gd name="connsiteX11" fmla="*/ 1366817 w 3664857"/>
              <a:gd name="connsiteY11" fmla="*/ 814683 h 3596408"/>
              <a:gd name="connsiteX12" fmla="*/ 955046 w 3664857"/>
              <a:gd name="connsiteY12" fmla="*/ 1184495 h 3596408"/>
              <a:gd name="connsiteX13" fmla="*/ 1191912 w 3664857"/>
              <a:gd name="connsiteY13" fmla="*/ 1432984 h 3596408"/>
              <a:gd name="connsiteX14" fmla="*/ 0 w 3664857"/>
              <a:gd name="connsiteY14" fmla="*/ 2583415 h 3596408"/>
              <a:gd name="connsiteX15" fmla="*/ 104585 w 3664857"/>
              <a:gd name="connsiteY15" fmla="*/ 2904813 h 3596408"/>
              <a:gd name="connsiteX16" fmla="*/ 42774 w 3664857"/>
              <a:gd name="connsiteY16" fmla="*/ 2922140 h 3596408"/>
              <a:gd name="connsiteX17" fmla="*/ 121805 w 3664857"/>
              <a:gd name="connsiteY17" fmla="*/ 3144986 h 3596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664857" h="3596408">
                <a:moveTo>
                  <a:pt x="121805" y="3144986"/>
                </a:moveTo>
                <a:lnTo>
                  <a:pt x="925671" y="2871778"/>
                </a:lnTo>
                <a:lnTo>
                  <a:pt x="1345116" y="3409657"/>
                </a:lnTo>
                <a:lnTo>
                  <a:pt x="1443675" y="3596408"/>
                </a:lnTo>
                <a:lnTo>
                  <a:pt x="1694829" y="3458294"/>
                </a:lnTo>
                <a:cubicBezTo>
                  <a:pt x="2290995" y="3057631"/>
                  <a:pt x="2653697" y="2715331"/>
                  <a:pt x="3159071" y="2230362"/>
                </a:cubicBezTo>
                <a:lnTo>
                  <a:pt x="3664857" y="1649046"/>
                </a:lnTo>
                <a:lnTo>
                  <a:pt x="3334170" y="1290023"/>
                </a:lnTo>
                <a:lnTo>
                  <a:pt x="3081251" y="1614279"/>
                </a:lnTo>
                <a:lnTo>
                  <a:pt x="2218935" y="0"/>
                </a:lnTo>
                <a:lnTo>
                  <a:pt x="1362291" y="755835"/>
                </a:lnTo>
                <a:lnTo>
                  <a:pt x="1366817" y="814683"/>
                </a:lnTo>
                <a:lnTo>
                  <a:pt x="955046" y="1184495"/>
                </a:lnTo>
                <a:lnTo>
                  <a:pt x="1191912" y="1432984"/>
                </a:lnTo>
                <a:lnTo>
                  <a:pt x="0" y="2583415"/>
                </a:lnTo>
                <a:cubicBezTo>
                  <a:pt x="274" y="2627858"/>
                  <a:pt x="104311" y="2860370"/>
                  <a:pt x="104585" y="2904813"/>
                </a:cubicBezTo>
                <a:lnTo>
                  <a:pt x="42774" y="2922140"/>
                </a:lnTo>
                <a:lnTo>
                  <a:pt x="121805" y="3144986"/>
                </a:lnTo>
                <a:close/>
              </a:path>
            </a:pathLst>
          </a:custGeom>
          <a:solidFill>
            <a:srgbClr val="FFFF99">
              <a:alpha val="10000"/>
            </a:srgbClr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6" name="Tekstvak 5"/>
          <p:cNvSpPr txBox="1"/>
          <p:nvPr/>
        </p:nvSpPr>
        <p:spPr>
          <a:xfrm rot="18939494">
            <a:off x="6090702" y="3357918"/>
            <a:ext cx="10438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 sz="1000" b="1" dirty="0">
                <a:solidFill>
                  <a:prstClr val="white"/>
                </a:solidFill>
              </a:rPr>
              <a:t>V</a:t>
            </a:r>
            <a:r>
              <a:rPr kumimoji="0" lang="nl-NL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</a:t>
            </a:r>
            <a:r>
              <a:rPr kumimoji="0" lang="nl-NL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Rijnstraat</a:t>
            </a:r>
          </a:p>
        </p:txBody>
      </p:sp>
      <p:sp>
        <p:nvSpPr>
          <p:cNvPr id="18" name="Tekstvak 17"/>
          <p:cNvSpPr txBox="1"/>
          <p:nvPr/>
        </p:nvSpPr>
        <p:spPr>
          <a:xfrm rot="3807052">
            <a:off x="6514336" y="1713217"/>
            <a:ext cx="9444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Oosterstraat</a:t>
            </a:r>
          </a:p>
        </p:txBody>
      </p:sp>
      <p:sp>
        <p:nvSpPr>
          <p:cNvPr id="19" name="Tekstvak 18"/>
          <p:cNvSpPr txBox="1"/>
          <p:nvPr/>
        </p:nvSpPr>
        <p:spPr>
          <a:xfrm rot="19038030">
            <a:off x="5628996" y="1253041"/>
            <a:ext cx="80342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Tuinstraat</a:t>
            </a:r>
          </a:p>
        </p:txBody>
      </p:sp>
      <p:sp>
        <p:nvSpPr>
          <p:cNvPr id="20" name="Tekstvak 19"/>
          <p:cNvSpPr txBox="1"/>
          <p:nvPr/>
        </p:nvSpPr>
        <p:spPr>
          <a:xfrm rot="3557415">
            <a:off x="5594309" y="2552861"/>
            <a:ext cx="95891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Schoolstraat</a:t>
            </a:r>
          </a:p>
        </p:txBody>
      </p:sp>
      <p:sp>
        <p:nvSpPr>
          <p:cNvPr id="21" name="Tekstvak 20"/>
          <p:cNvSpPr txBox="1"/>
          <p:nvPr/>
        </p:nvSpPr>
        <p:spPr>
          <a:xfrm rot="3146863">
            <a:off x="5120093" y="3610371"/>
            <a:ext cx="9028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Molenstraat</a:t>
            </a:r>
          </a:p>
        </p:txBody>
      </p:sp>
      <p:sp>
        <p:nvSpPr>
          <p:cNvPr id="22" name="Tekstvak 21"/>
          <p:cNvSpPr txBox="1"/>
          <p:nvPr/>
        </p:nvSpPr>
        <p:spPr>
          <a:xfrm rot="4155782">
            <a:off x="3985133" y="3768640"/>
            <a:ext cx="72327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Kerklaan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CBD3F815-722A-74A1-A40A-9B4D11A001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478" t="10495" r="7939"/>
          <a:stretch/>
        </p:blipFill>
        <p:spPr>
          <a:xfrm>
            <a:off x="642502" y="1094387"/>
            <a:ext cx="2490887" cy="1933793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5B5175EC-3003-7D8E-D3AC-AAC6CB9E7910}"/>
              </a:ext>
            </a:extLst>
          </p:cNvPr>
          <p:cNvSpPr txBox="1"/>
          <p:nvPr/>
        </p:nvSpPr>
        <p:spPr>
          <a:xfrm>
            <a:off x="1608886" y="2099876"/>
            <a:ext cx="6623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100" b="1" dirty="0">
                <a:solidFill>
                  <a:srgbClr val="FF0000"/>
                </a:solidFill>
              </a:rPr>
              <a:t>De Lier</a:t>
            </a:r>
          </a:p>
        </p:txBody>
      </p:sp>
      <p:sp>
        <p:nvSpPr>
          <p:cNvPr id="12" name="Ovaal 11">
            <a:extLst>
              <a:ext uri="{FF2B5EF4-FFF2-40B4-BE49-F238E27FC236}">
                <a16:creationId xmlns:a16="http://schemas.microsoft.com/office/drawing/2014/main" id="{E2069052-BFB1-72E1-2600-AFBD2604B046}"/>
              </a:ext>
            </a:extLst>
          </p:cNvPr>
          <p:cNvSpPr/>
          <p:nvPr/>
        </p:nvSpPr>
        <p:spPr bwMode="auto">
          <a:xfrm>
            <a:off x="1558847" y="1898650"/>
            <a:ext cx="206453" cy="206453"/>
          </a:xfrm>
          <a:prstGeom prst="ellipse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489542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16" y="2205117"/>
            <a:ext cx="4582973" cy="257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000" dirty="0"/>
              <a:t>Aanleiding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D7770-AF15-42AE-8BA9-6F0181C4C670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4644" y="825859"/>
            <a:ext cx="3434960" cy="3236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kstvak 6"/>
          <p:cNvSpPr txBox="1"/>
          <p:nvPr/>
        </p:nvSpPr>
        <p:spPr>
          <a:xfrm>
            <a:off x="382900" y="879632"/>
            <a:ext cx="32239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800" dirty="0"/>
              <a:t>Bij hevige regen (2013):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800" dirty="0"/>
              <a:t>water op straat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800" dirty="0"/>
              <a:t>water stroomt in woningen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1255" y="3504993"/>
            <a:ext cx="1755033" cy="1409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18670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000" dirty="0"/>
              <a:t>Maaiveldhoogte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D7770-AF15-42AE-8BA9-6F0181C4C670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4" name="Tekstvak 53"/>
          <p:cNvSpPr txBox="1"/>
          <p:nvPr/>
        </p:nvSpPr>
        <p:spPr>
          <a:xfrm>
            <a:off x="193431" y="4565909"/>
            <a:ext cx="24304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dirty="0"/>
              <a:t>oppervlaktewaterpeil = NAP-1,85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800" y="675945"/>
            <a:ext cx="6276975" cy="433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54959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Vrije vorm: vorm 80">
            <a:extLst>
              <a:ext uri="{FF2B5EF4-FFF2-40B4-BE49-F238E27FC236}">
                <a16:creationId xmlns:a16="http://schemas.microsoft.com/office/drawing/2014/main" id="{9D327C1E-3B4B-41F7-0113-4946BC65D506}"/>
              </a:ext>
            </a:extLst>
          </p:cNvPr>
          <p:cNvSpPr/>
          <p:nvPr/>
        </p:nvSpPr>
        <p:spPr bwMode="auto">
          <a:xfrm>
            <a:off x="6465094" y="4333875"/>
            <a:ext cx="511968" cy="433388"/>
          </a:xfrm>
          <a:custGeom>
            <a:avLst/>
            <a:gdLst>
              <a:gd name="connsiteX0" fmla="*/ 73819 w 421481"/>
              <a:gd name="connsiteY0" fmla="*/ 383381 h 383381"/>
              <a:gd name="connsiteX1" fmla="*/ 0 w 421481"/>
              <a:gd name="connsiteY1" fmla="*/ 311943 h 383381"/>
              <a:gd name="connsiteX2" fmla="*/ 314325 w 421481"/>
              <a:gd name="connsiteY2" fmla="*/ 0 h 383381"/>
              <a:gd name="connsiteX3" fmla="*/ 421481 w 421481"/>
              <a:gd name="connsiteY3" fmla="*/ 126206 h 383381"/>
              <a:gd name="connsiteX4" fmla="*/ 73819 w 421481"/>
              <a:gd name="connsiteY4" fmla="*/ 383381 h 383381"/>
              <a:gd name="connsiteX0" fmla="*/ 73819 w 421481"/>
              <a:gd name="connsiteY0" fmla="*/ 388144 h 388144"/>
              <a:gd name="connsiteX1" fmla="*/ 0 w 421481"/>
              <a:gd name="connsiteY1" fmla="*/ 316706 h 388144"/>
              <a:gd name="connsiteX2" fmla="*/ 319087 w 421481"/>
              <a:gd name="connsiteY2" fmla="*/ 0 h 388144"/>
              <a:gd name="connsiteX3" fmla="*/ 421481 w 421481"/>
              <a:gd name="connsiteY3" fmla="*/ 130969 h 388144"/>
              <a:gd name="connsiteX4" fmla="*/ 73819 w 421481"/>
              <a:gd name="connsiteY4" fmla="*/ 388144 h 388144"/>
              <a:gd name="connsiteX0" fmla="*/ 73819 w 433387"/>
              <a:gd name="connsiteY0" fmla="*/ 388144 h 388144"/>
              <a:gd name="connsiteX1" fmla="*/ 0 w 433387"/>
              <a:gd name="connsiteY1" fmla="*/ 316706 h 388144"/>
              <a:gd name="connsiteX2" fmla="*/ 319087 w 433387"/>
              <a:gd name="connsiteY2" fmla="*/ 0 h 388144"/>
              <a:gd name="connsiteX3" fmla="*/ 433387 w 433387"/>
              <a:gd name="connsiteY3" fmla="*/ 130969 h 388144"/>
              <a:gd name="connsiteX4" fmla="*/ 73819 w 433387"/>
              <a:gd name="connsiteY4" fmla="*/ 388144 h 388144"/>
              <a:gd name="connsiteX0" fmla="*/ 0 w 473868"/>
              <a:gd name="connsiteY0" fmla="*/ 433388 h 433388"/>
              <a:gd name="connsiteX1" fmla="*/ 40481 w 473868"/>
              <a:gd name="connsiteY1" fmla="*/ 316706 h 433388"/>
              <a:gd name="connsiteX2" fmla="*/ 359568 w 473868"/>
              <a:gd name="connsiteY2" fmla="*/ 0 h 433388"/>
              <a:gd name="connsiteX3" fmla="*/ 473868 w 473868"/>
              <a:gd name="connsiteY3" fmla="*/ 130969 h 433388"/>
              <a:gd name="connsiteX4" fmla="*/ 0 w 473868"/>
              <a:gd name="connsiteY4" fmla="*/ 433388 h 433388"/>
              <a:gd name="connsiteX0" fmla="*/ 50007 w 523875"/>
              <a:gd name="connsiteY0" fmla="*/ 433388 h 433388"/>
              <a:gd name="connsiteX1" fmla="*/ 0 w 523875"/>
              <a:gd name="connsiteY1" fmla="*/ 378619 h 433388"/>
              <a:gd name="connsiteX2" fmla="*/ 409575 w 523875"/>
              <a:gd name="connsiteY2" fmla="*/ 0 h 433388"/>
              <a:gd name="connsiteX3" fmla="*/ 523875 w 523875"/>
              <a:gd name="connsiteY3" fmla="*/ 130969 h 433388"/>
              <a:gd name="connsiteX4" fmla="*/ 50007 w 523875"/>
              <a:gd name="connsiteY4" fmla="*/ 433388 h 433388"/>
              <a:gd name="connsiteX0" fmla="*/ 38100 w 511968"/>
              <a:gd name="connsiteY0" fmla="*/ 433388 h 433388"/>
              <a:gd name="connsiteX1" fmla="*/ 0 w 511968"/>
              <a:gd name="connsiteY1" fmla="*/ 376238 h 433388"/>
              <a:gd name="connsiteX2" fmla="*/ 397668 w 511968"/>
              <a:gd name="connsiteY2" fmla="*/ 0 h 433388"/>
              <a:gd name="connsiteX3" fmla="*/ 511968 w 511968"/>
              <a:gd name="connsiteY3" fmla="*/ 130969 h 433388"/>
              <a:gd name="connsiteX4" fmla="*/ 38100 w 511968"/>
              <a:gd name="connsiteY4" fmla="*/ 433388 h 433388"/>
              <a:gd name="connsiteX0" fmla="*/ 47625 w 511968"/>
              <a:gd name="connsiteY0" fmla="*/ 433388 h 433388"/>
              <a:gd name="connsiteX1" fmla="*/ 0 w 511968"/>
              <a:gd name="connsiteY1" fmla="*/ 376238 h 433388"/>
              <a:gd name="connsiteX2" fmla="*/ 397668 w 511968"/>
              <a:gd name="connsiteY2" fmla="*/ 0 h 433388"/>
              <a:gd name="connsiteX3" fmla="*/ 511968 w 511968"/>
              <a:gd name="connsiteY3" fmla="*/ 130969 h 433388"/>
              <a:gd name="connsiteX4" fmla="*/ 47625 w 511968"/>
              <a:gd name="connsiteY4" fmla="*/ 433388 h 433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1968" h="433388">
                <a:moveTo>
                  <a:pt x="47625" y="433388"/>
                </a:moveTo>
                <a:lnTo>
                  <a:pt x="0" y="376238"/>
                </a:lnTo>
                <a:lnTo>
                  <a:pt x="397668" y="0"/>
                </a:lnTo>
                <a:lnTo>
                  <a:pt x="511968" y="130969"/>
                </a:lnTo>
                <a:lnTo>
                  <a:pt x="47625" y="433388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80" name="Vrije vorm: vorm 79">
            <a:extLst>
              <a:ext uri="{FF2B5EF4-FFF2-40B4-BE49-F238E27FC236}">
                <a16:creationId xmlns:a16="http://schemas.microsoft.com/office/drawing/2014/main" id="{D5586A4A-F0BE-B3F3-5D19-F2CE4C689F98}"/>
              </a:ext>
            </a:extLst>
          </p:cNvPr>
          <p:cNvSpPr/>
          <p:nvPr/>
        </p:nvSpPr>
        <p:spPr bwMode="auto">
          <a:xfrm>
            <a:off x="7105651" y="3790949"/>
            <a:ext cx="502443" cy="502443"/>
          </a:xfrm>
          <a:custGeom>
            <a:avLst/>
            <a:gdLst>
              <a:gd name="connsiteX0" fmla="*/ 409575 w 490537"/>
              <a:gd name="connsiteY0" fmla="*/ 0 h 495300"/>
              <a:gd name="connsiteX1" fmla="*/ 490537 w 490537"/>
              <a:gd name="connsiteY1" fmla="*/ 90488 h 495300"/>
              <a:gd name="connsiteX2" fmla="*/ 85725 w 490537"/>
              <a:gd name="connsiteY2" fmla="*/ 495300 h 495300"/>
              <a:gd name="connsiteX3" fmla="*/ 0 w 490537"/>
              <a:gd name="connsiteY3" fmla="*/ 416719 h 495300"/>
              <a:gd name="connsiteX4" fmla="*/ 409575 w 490537"/>
              <a:gd name="connsiteY4" fmla="*/ 0 h 495300"/>
              <a:gd name="connsiteX0" fmla="*/ 409575 w 497681"/>
              <a:gd name="connsiteY0" fmla="*/ 0 h 495300"/>
              <a:gd name="connsiteX1" fmla="*/ 497681 w 497681"/>
              <a:gd name="connsiteY1" fmla="*/ 90488 h 495300"/>
              <a:gd name="connsiteX2" fmla="*/ 85725 w 497681"/>
              <a:gd name="connsiteY2" fmla="*/ 495300 h 495300"/>
              <a:gd name="connsiteX3" fmla="*/ 0 w 497681"/>
              <a:gd name="connsiteY3" fmla="*/ 416719 h 495300"/>
              <a:gd name="connsiteX4" fmla="*/ 409575 w 497681"/>
              <a:gd name="connsiteY4" fmla="*/ 0 h 495300"/>
              <a:gd name="connsiteX0" fmla="*/ 419100 w 507206"/>
              <a:gd name="connsiteY0" fmla="*/ 0 h 495300"/>
              <a:gd name="connsiteX1" fmla="*/ 507206 w 507206"/>
              <a:gd name="connsiteY1" fmla="*/ 90488 h 495300"/>
              <a:gd name="connsiteX2" fmla="*/ 95250 w 507206"/>
              <a:gd name="connsiteY2" fmla="*/ 495300 h 495300"/>
              <a:gd name="connsiteX3" fmla="*/ 0 w 507206"/>
              <a:gd name="connsiteY3" fmla="*/ 407194 h 495300"/>
              <a:gd name="connsiteX4" fmla="*/ 419100 w 507206"/>
              <a:gd name="connsiteY4" fmla="*/ 0 h 495300"/>
              <a:gd name="connsiteX0" fmla="*/ 419100 w 507206"/>
              <a:gd name="connsiteY0" fmla="*/ 0 h 495300"/>
              <a:gd name="connsiteX1" fmla="*/ 507206 w 507206"/>
              <a:gd name="connsiteY1" fmla="*/ 90488 h 495300"/>
              <a:gd name="connsiteX2" fmla="*/ 92868 w 507206"/>
              <a:gd name="connsiteY2" fmla="*/ 495300 h 495300"/>
              <a:gd name="connsiteX3" fmla="*/ 0 w 507206"/>
              <a:gd name="connsiteY3" fmla="*/ 407194 h 495300"/>
              <a:gd name="connsiteX4" fmla="*/ 419100 w 507206"/>
              <a:gd name="connsiteY4" fmla="*/ 0 h 495300"/>
              <a:gd name="connsiteX0" fmla="*/ 419100 w 507206"/>
              <a:gd name="connsiteY0" fmla="*/ 0 h 495300"/>
              <a:gd name="connsiteX1" fmla="*/ 507206 w 507206"/>
              <a:gd name="connsiteY1" fmla="*/ 90488 h 495300"/>
              <a:gd name="connsiteX2" fmla="*/ 92868 w 507206"/>
              <a:gd name="connsiteY2" fmla="*/ 495300 h 495300"/>
              <a:gd name="connsiteX3" fmla="*/ 0 w 507206"/>
              <a:gd name="connsiteY3" fmla="*/ 407194 h 495300"/>
              <a:gd name="connsiteX4" fmla="*/ 419100 w 507206"/>
              <a:gd name="connsiteY4" fmla="*/ 0 h 495300"/>
              <a:gd name="connsiteX0" fmla="*/ 414337 w 502443"/>
              <a:gd name="connsiteY0" fmla="*/ 0 h 495300"/>
              <a:gd name="connsiteX1" fmla="*/ 502443 w 502443"/>
              <a:gd name="connsiteY1" fmla="*/ 90488 h 495300"/>
              <a:gd name="connsiteX2" fmla="*/ 88105 w 502443"/>
              <a:gd name="connsiteY2" fmla="*/ 495300 h 495300"/>
              <a:gd name="connsiteX3" fmla="*/ 0 w 502443"/>
              <a:gd name="connsiteY3" fmla="*/ 407194 h 495300"/>
              <a:gd name="connsiteX4" fmla="*/ 414337 w 502443"/>
              <a:gd name="connsiteY4" fmla="*/ 0 h 495300"/>
              <a:gd name="connsiteX0" fmla="*/ 402431 w 502443"/>
              <a:gd name="connsiteY0" fmla="*/ 0 h 504825"/>
              <a:gd name="connsiteX1" fmla="*/ 502443 w 502443"/>
              <a:gd name="connsiteY1" fmla="*/ 100013 h 504825"/>
              <a:gd name="connsiteX2" fmla="*/ 88105 w 502443"/>
              <a:gd name="connsiteY2" fmla="*/ 504825 h 504825"/>
              <a:gd name="connsiteX3" fmla="*/ 0 w 502443"/>
              <a:gd name="connsiteY3" fmla="*/ 416719 h 504825"/>
              <a:gd name="connsiteX4" fmla="*/ 402431 w 502443"/>
              <a:gd name="connsiteY4" fmla="*/ 0 h 504825"/>
              <a:gd name="connsiteX0" fmla="*/ 404813 w 502443"/>
              <a:gd name="connsiteY0" fmla="*/ 0 h 497681"/>
              <a:gd name="connsiteX1" fmla="*/ 502443 w 502443"/>
              <a:gd name="connsiteY1" fmla="*/ 92869 h 497681"/>
              <a:gd name="connsiteX2" fmla="*/ 88105 w 502443"/>
              <a:gd name="connsiteY2" fmla="*/ 497681 h 497681"/>
              <a:gd name="connsiteX3" fmla="*/ 0 w 502443"/>
              <a:gd name="connsiteY3" fmla="*/ 409575 h 497681"/>
              <a:gd name="connsiteX4" fmla="*/ 404813 w 502443"/>
              <a:gd name="connsiteY4" fmla="*/ 0 h 497681"/>
              <a:gd name="connsiteX0" fmla="*/ 404813 w 502443"/>
              <a:gd name="connsiteY0" fmla="*/ 0 h 502443"/>
              <a:gd name="connsiteX1" fmla="*/ 502443 w 502443"/>
              <a:gd name="connsiteY1" fmla="*/ 92869 h 502443"/>
              <a:gd name="connsiteX2" fmla="*/ 90487 w 502443"/>
              <a:gd name="connsiteY2" fmla="*/ 502443 h 502443"/>
              <a:gd name="connsiteX3" fmla="*/ 0 w 502443"/>
              <a:gd name="connsiteY3" fmla="*/ 409575 h 502443"/>
              <a:gd name="connsiteX4" fmla="*/ 404813 w 502443"/>
              <a:gd name="connsiteY4" fmla="*/ 0 h 502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2443" h="502443">
                <a:moveTo>
                  <a:pt x="404813" y="0"/>
                </a:moveTo>
                <a:lnTo>
                  <a:pt x="502443" y="92869"/>
                </a:lnTo>
                <a:lnTo>
                  <a:pt x="90487" y="502443"/>
                </a:lnTo>
                <a:lnTo>
                  <a:pt x="0" y="409575"/>
                </a:lnTo>
                <a:lnTo>
                  <a:pt x="404813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1600" dirty="0"/>
              <a:t>Nieuwe situatie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D7770-AF15-42AE-8BA9-6F0181C4C670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7" name="Vrije vorm: vorm 6">
            <a:extLst>
              <a:ext uri="{FF2B5EF4-FFF2-40B4-BE49-F238E27FC236}">
                <a16:creationId xmlns:a16="http://schemas.microsoft.com/office/drawing/2014/main" id="{0A91F484-8349-400F-BDAD-FA7193C4F9D6}"/>
              </a:ext>
            </a:extLst>
          </p:cNvPr>
          <p:cNvSpPr/>
          <p:nvPr/>
        </p:nvSpPr>
        <p:spPr bwMode="auto">
          <a:xfrm>
            <a:off x="7321270" y="3255793"/>
            <a:ext cx="562174" cy="545520"/>
          </a:xfrm>
          <a:custGeom>
            <a:avLst/>
            <a:gdLst>
              <a:gd name="connsiteX0" fmla="*/ 0 w 1711922"/>
              <a:gd name="connsiteY0" fmla="*/ 1650045 h 1650045"/>
              <a:gd name="connsiteX1" fmla="*/ 859399 w 1711922"/>
              <a:gd name="connsiteY1" fmla="*/ 831898 h 1650045"/>
              <a:gd name="connsiteX2" fmla="*/ 1711922 w 1711922"/>
              <a:gd name="connsiteY2" fmla="*/ 0 h 1650045"/>
              <a:gd name="connsiteX0" fmla="*/ 0 w 852523"/>
              <a:gd name="connsiteY0" fmla="*/ 831898 h 831898"/>
              <a:gd name="connsiteX1" fmla="*/ 852523 w 852523"/>
              <a:gd name="connsiteY1" fmla="*/ 0 h 831898"/>
              <a:gd name="connsiteX0" fmla="*/ 0 w 696223"/>
              <a:gd name="connsiteY0" fmla="*/ 675598 h 675598"/>
              <a:gd name="connsiteX1" fmla="*/ 696223 w 696223"/>
              <a:gd name="connsiteY1" fmla="*/ 0 h 67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96223" h="675598">
                <a:moveTo>
                  <a:pt x="0" y="675598"/>
                </a:moveTo>
                <a:lnTo>
                  <a:pt x="696223" y="0"/>
                </a:lnTo>
              </a:path>
            </a:pathLst>
          </a:custGeom>
          <a:noFill/>
          <a:ln w="762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nl-NL" dirty="0"/>
          </a:p>
        </p:txBody>
      </p: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F03F4D70-0987-4E73-AA3E-7C2A9C6CA0BE}"/>
              </a:ext>
            </a:extLst>
          </p:cNvPr>
          <p:cNvCxnSpPr/>
          <p:nvPr/>
        </p:nvCxnSpPr>
        <p:spPr bwMode="auto">
          <a:xfrm flipH="1" flipV="1">
            <a:off x="7622381" y="3509963"/>
            <a:ext cx="107158" cy="102394"/>
          </a:xfrm>
          <a:prstGeom prst="line">
            <a:avLst/>
          </a:prstGeom>
          <a:noFill/>
          <a:ln w="762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Vrije vorm: vorm 13">
            <a:extLst>
              <a:ext uri="{FF2B5EF4-FFF2-40B4-BE49-F238E27FC236}">
                <a16:creationId xmlns:a16="http://schemas.microsoft.com/office/drawing/2014/main" id="{2D977D27-B458-4661-AEE8-884D38C44715}"/>
              </a:ext>
            </a:extLst>
          </p:cNvPr>
          <p:cNvSpPr/>
          <p:nvPr/>
        </p:nvSpPr>
        <p:spPr bwMode="auto">
          <a:xfrm>
            <a:off x="6458537" y="4188485"/>
            <a:ext cx="463757" cy="452537"/>
          </a:xfrm>
          <a:custGeom>
            <a:avLst/>
            <a:gdLst>
              <a:gd name="connsiteX0" fmla="*/ 0 w 1711922"/>
              <a:gd name="connsiteY0" fmla="*/ 1650045 h 1650045"/>
              <a:gd name="connsiteX1" fmla="*/ 859399 w 1711922"/>
              <a:gd name="connsiteY1" fmla="*/ 831898 h 1650045"/>
              <a:gd name="connsiteX2" fmla="*/ 1711922 w 1711922"/>
              <a:gd name="connsiteY2" fmla="*/ 0 h 1650045"/>
              <a:gd name="connsiteX0" fmla="*/ 0 w 852523"/>
              <a:gd name="connsiteY0" fmla="*/ 831898 h 831898"/>
              <a:gd name="connsiteX1" fmla="*/ 852523 w 852523"/>
              <a:gd name="connsiteY1" fmla="*/ 0 h 831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2523" h="831898">
                <a:moveTo>
                  <a:pt x="0" y="831898"/>
                </a:moveTo>
                <a:lnTo>
                  <a:pt x="852523" y="0"/>
                </a:lnTo>
              </a:path>
            </a:pathLst>
          </a:custGeom>
          <a:noFill/>
          <a:ln w="762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2CBA90FA-48E4-41DA-AC57-B70D06DBE0AC}"/>
              </a:ext>
            </a:extLst>
          </p:cNvPr>
          <p:cNvCxnSpPr/>
          <p:nvPr/>
        </p:nvCxnSpPr>
        <p:spPr bwMode="auto">
          <a:xfrm flipH="1" flipV="1">
            <a:off x="6772275" y="4338638"/>
            <a:ext cx="123825" cy="128588"/>
          </a:xfrm>
          <a:prstGeom prst="line">
            <a:avLst/>
          </a:prstGeom>
          <a:noFill/>
          <a:ln w="762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0" name="Rechthoek 29">
            <a:extLst>
              <a:ext uri="{FF2B5EF4-FFF2-40B4-BE49-F238E27FC236}">
                <a16:creationId xmlns:a16="http://schemas.microsoft.com/office/drawing/2014/main" id="{B42026E3-4252-498B-9359-F226DFC535D6}"/>
              </a:ext>
            </a:extLst>
          </p:cNvPr>
          <p:cNvSpPr/>
          <p:nvPr/>
        </p:nvSpPr>
        <p:spPr>
          <a:xfrm>
            <a:off x="7978223" y="4034937"/>
            <a:ext cx="824641" cy="338554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>
            <a:spAutoFit/>
          </a:bodyPr>
          <a:lstStyle/>
          <a:p>
            <a:r>
              <a:rPr lang="nl-NL" sz="1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wadi’s</a:t>
            </a:r>
          </a:p>
        </p:txBody>
      </p:sp>
      <p:sp>
        <p:nvSpPr>
          <p:cNvPr id="22" name="Vrije vorm: vorm 21">
            <a:extLst>
              <a:ext uri="{FF2B5EF4-FFF2-40B4-BE49-F238E27FC236}">
                <a16:creationId xmlns:a16="http://schemas.microsoft.com/office/drawing/2014/main" id="{F27BD833-523D-46B2-9BE1-C00D70CB91B1}"/>
              </a:ext>
            </a:extLst>
          </p:cNvPr>
          <p:cNvSpPr/>
          <p:nvPr/>
        </p:nvSpPr>
        <p:spPr bwMode="auto">
          <a:xfrm>
            <a:off x="6850175" y="4119463"/>
            <a:ext cx="383678" cy="354905"/>
          </a:xfrm>
          <a:custGeom>
            <a:avLst/>
            <a:gdLst>
              <a:gd name="connsiteX0" fmla="*/ 0 w 1711922"/>
              <a:gd name="connsiteY0" fmla="*/ 1650045 h 1650045"/>
              <a:gd name="connsiteX1" fmla="*/ 859399 w 1711922"/>
              <a:gd name="connsiteY1" fmla="*/ 831898 h 1650045"/>
              <a:gd name="connsiteX2" fmla="*/ 1711922 w 1711922"/>
              <a:gd name="connsiteY2" fmla="*/ 0 h 1650045"/>
              <a:gd name="connsiteX0" fmla="*/ 0 w 852523"/>
              <a:gd name="connsiteY0" fmla="*/ 831898 h 831898"/>
              <a:gd name="connsiteX1" fmla="*/ 852523 w 852523"/>
              <a:gd name="connsiteY1" fmla="*/ 0 h 831898"/>
              <a:gd name="connsiteX0" fmla="*/ 0 w 880543"/>
              <a:gd name="connsiteY0" fmla="*/ 837594 h 837594"/>
              <a:gd name="connsiteX1" fmla="*/ 880543 w 880543"/>
              <a:gd name="connsiteY1" fmla="*/ 0 h 837594"/>
              <a:gd name="connsiteX0" fmla="*/ 0 w 891750"/>
              <a:gd name="connsiteY0" fmla="*/ 848985 h 848985"/>
              <a:gd name="connsiteX1" fmla="*/ 891750 w 891750"/>
              <a:gd name="connsiteY1" fmla="*/ 0 h 848985"/>
              <a:gd name="connsiteX0" fmla="*/ 0 w 902957"/>
              <a:gd name="connsiteY0" fmla="*/ 848985 h 848985"/>
              <a:gd name="connsiteX1" fmla="*/ 902957 w 902957"/>
              <a:gd name="connsiteY1" fmla="*/ 0 h 848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02957" h="848985">
                <a:moveTo>
                  <a:pt x="0" y="848985"/>
                </a:moveTo>
                <a:cubicBezTo>
                  <a:pt x="284174" y="571686"/>
                  <a:pt x="618783" y="277299"/>
                  <a:pt x="902957" y="0"/>
                </a:cubicBezTo>
              </a:path>
            </a:pathLst>
          </a:custGeom>
          <a:noFill/>
          <a:ln w="762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3" name="Vrije vorm: vorm 42">
            <a:extLst>
              <a:ext uri="{FF2B5EF4-FFF2-40B4-BE49-F238E27FC236}">
                <a16:creationId xmlns:a16="http://schemas.microsoft.com/office/drawing/2014/main" id="{50A780AB-EEC7-4193-A874-9584F1464495}"/>
              </a:ext>
            </a:extLst>
          </p:cNvPr>
          <p:cNvSpPr/>
          <p:nvPr/>
        </p:nvSpPr>
        <p:spPr bwMode="auto">
          <a:xfrm>
            <a:off x="5764359" y="681901"/>
            <a:ext cx="2513628" cy="3474864"/>
          </a:xfrm>
          <a:custGeom>
            <a:avLst/>
            <a:gdLst>
              <a:gd name="connsiteX0" fmla="*/ 1506772 w 2619955"/>
              <a:gd name="connsiteY0" fmla="*/ 3240157 h 3240157"/>
              <a:gd name="connsiteX1" fmla="*/ 1240403 w 2619955"/>
              <a:gd name="connsiteY1" fmla="*/ 3128838 h 3240157"/>
              <a:gd name="connsiteX2" fmla="*/ 0 w 2619955"/>
              <a:gd name="connsiteY2" fmla="*/ 942230 h 3240157"/>
              <a:gd name="connsiteX3" fmla="*/ 1025718 w 2619955"/>
              <a:gd name="connsiteY3" fmla="*/ 0 h 3240157"/>
              <a:gd name="connsiteX4" fmla="*/ 2449002 w 2619955"/>
              <a:gd name="connsiteY4" fmla="*/ 1936143 h 3240157"/>
              <a:gd name="connsiteX5" fmla="*/ 2619955 w 2619955"/>
              <a:gd name="connsiteY5" fmla="*/ 2154804 h 3240157"/>
              <a:gd name="connsiteX0" fmla="*/ 1506772 w 2619955"/>
              <a:gd name="connsiteY0" fmla="*/ 3387256 h 3387256"/>
              <a:gd name="connsiteX1" fmla="*/ 1240403 w 2619955"/>
              <a:gd name="connsiteY1" fmla="*/ 3275937 h 3387256"/>
              <a:gd name="connsiteX2" fmla="*/ 0 w 2619955"/>
              <a:gd name="connsiteY2" fmla="*/ 1089329 h 3387256"/>
              <a:gd name="connsiteX3" fmla="*/ 1300038 w 2619955"/>
              <a:gd name="connsiteY3" fmla="*/ 0 h 3387256"/>
              <a:gd name="connsiteX4" fmla="*/ 2449002 w 2619955"/>
              <a:gd name="connsiteY4" fmla="*/ 2083242 h 3387256"/>
              <a:gd name="connsiteX5" fmla="*/ 2619955 w 2619955"/>
              <a:gd name="connsiteY5" fmla="*/ 2301903 h 3387256"/>
              <a:gd name="connsiteX0" fmla="*/ 1506772 w 2619955"/>
              <a:gd name="connsiteY0" fmla="*/ 3387256 h 3387256"/>
              <a:gd name="connsiteX1" fmla="*/ 1240403 w 2619955"/>
              <a:gd name="connsiteY1" fmla="*/ 3275937 h 3387256"/>
              <a:gd name="connsiteX2" fmla="*/ 0 w 2619955"/>
              <a:gd name="connsiteY2" fmla="*/ 1089329 h 3387256"/>
              <a:gd name="connsiteX3" fmla="*/ 1300038 w 2619955"/>
              <a:gd name="connsiteY3" fmla="*/ 0 h 3387256"/>
              <a:gd name="connsiteX4" fmla="*/ 2357562 w 2619955"/>
              <a:gd name="connsiteY4" fmla="*/ 2023608 h 3387256"/>
              <a:gd name="connsiteX5" fmla="*/ 2619955 w 2619955"/>
              <a:gd name="connsiteY5" fmla="*/ 2301903 h 3387256"/>
              <a:gd name="connsiteX0" fmla="*/ 1506772 w 2619955"/>
              <a:gd name="connsiteY0" fmla="*/ 3387256 h 3387256"/>
              <a:gd name="connsiteX1" fmla="*/ 1240403 w 2619955"/>
              <a:gd name="connsiteY1" fmla="*/ 3275937 h 3387256"/>
              <a:gd name="connsiteX2" fmla="*/ 0 w 2619955"/>
              <a:gd name="connsiteY2" fmla="*/ 1089329 h 3387256"/>
              <a:gd name="connsiteX3" fmla="*/ 1300038 w 2619955"/>
              <a:gd name="connsiteY3" fmla="*/ 0 h 3387256"/>
              <a:gd name="connsiteX4" fmla="*/ 2389367 w 2619955"/>
              <a:gd name="connsiteY4" fmla="*/ 2091194 h 3387256"/>
              <a:gd name="connsiteX5" fmla="*/ 2619955 w 2619955"/>
              <a:gd name="connsiteY5" fmla="*/ 2301903 h 3387256"/>
              <a:gd name="connsiteX0" fmla="*/ 1506772 w 2619955"/>
              <a:gd name="connsiteY0" fmla="*/ 3387256 h 3387256"/>
              <a:gd name="connsiteX1" fmla="*/ 1240403 w 2619955"/>
              <a:gd name="connsiteY1" fmla="*/ 3275937 h 3387256"/>
              <a:gd name="connsiteX2" fmla="*/ 0 w 2619955"/>
              <a:gd name="connsiteY2" fmla="*/ 1089329 h 3387256"/>
              <a:gd name="connsiteX3" fmla="*/ 1300038 w 2619955"/>
              <a:gd name="connsiteY3" fmla="*/ 0 h 3387256"/>
              <a:gd name="connsiteX4" fmla="*/ 2339749 w 2619955"/>
              <a:gd name="connsiteY4" fmla="*/ 2091194 h 3387256"/>
              <a:gd name="connsiteX5" fmla="*/ 2619955 w 2619955"/>
              <a:gd name="connsiteY5" fmla="*/ 2301903 h 3387256"/>
              <a:gd name="connsiteX0" fmla="*/ 1506772 w 2549071"/>
              <a:gd name="connsiteY0" fmla="*/ 3387256 h 3387256"/>
              <a:gd name="connsiteX1" fmla="*/ 1240403 w 2549071"/>
              <a:gd name="connsiteY1" fmla="*/ 3275937 h 3387256"/>
              <a:gd name="connsiteX2" fmla="*/ 0 w 2549071"/>
              <a:gd name="connsiteY2" fmla="*/ 1089329 h 3387256"/>
              <a:gd name="connsiteX3" fmla="*/ 1300038 w 2549071"/>
              <a:gd name="connsiteY3" fmla="*/ 0 h 3387256"/>
              <a:gd name="connsiteX4" fmla="*/ 2339749 w 2549071"/>
              <a:gd name="connsiteY4" fmla="*/ 2091194 h 3387256"/>
              <a:gd name="connsiteX5" fmla="*/ 2549071 w 2549071"/>
              <a:gd name="connsiteY5" fmla="*/ 2287726 h 3387256"/>
              <a:gd name="connsiteX0" fmla="*/ 1506772 w 2549071"/>
              <a:gd name="connsiteY0" fmla="*/ 3436875 h 3436875"/>
              <a:gd name="connsiteX1" fmla="*/ 1240403 w 2549071"/>
              <a:gd name="connsiteY1" fmla="*/ 3325556 h 3436875"/>
              <a:gd name="connsiteX2" fmla="*/ 0 w 2549071"/>
              <a:gd name="connsiteY2" fmla="*/ 1138948 h 3436875"/>
              <a:gd name="connsiteX3" fmla="*/ 1229155 w 2549071"/>
              <a:gd name="connsiteY3" fmla="*/ 0 h 3436875"/>
              <a:gd name="connsiteX4" fmla="*/ 2339749 w 2549071"/>
              <a:gd name="connsiteY4" fmla="*/ 2140813 h 3436875"/>
              <a:gd name="connsiteX5" fmla="*/ 2549071 w 2549071"/>
              <a:gd name="connsiteY5" fmla="*/ 2337345 h 3436875"/>
              <a:gd name="connsiteX0" fmla="*/ 1478418 w 2520717"/>
              <a:gd name="connsiteY0" fmla="*/ 3436875 h 3436875"/>
              <a:gd name="connsiteX1" fmla="*/ 1212049 w 2520717"/>
              <a:gd name="connsiteY1" fmla="*/ 3325556 h 3436875"/>
              <a:gd name="connsiteX2" fmla="*/ 0 w 2520717"/>
              <a:gd name="connsiteY2" fmla="*/ 1153124 h 3436875"/>
              <a:gd name="connsiteX3" fmla="*/ 1200801 w 2520717"/>
              <a:gd name="connsiteY3" fmla="*/ 0 h 3436875"/>
              <a:gd name="connsiteX4" fmla="*/ 2311395 w 2520717"/>
              <a:gd name="connsiteY4" fmla="*/ 2140813 h 3436875"/>
              <a:gd name="connsiteX5" fmla="*/ 2520717 w 2520717"/>
              <a:gd name="connsiteY5" fmla="*/ 2337345 h 3436875"/>
              <a:gd name="connsiteX0" fmla="*/ 1464241 w 2506540"/>
              <a:gd name="connsiteY0" fmla="*/ 3436875 h 3436875"/>
              <a:gd name="connsiteX1" fmla="*/ 1197872 w 2506540"/>
              <a:gd name="connsiteY1" fmla="*/ 3325556 h 3436875"/>
              <a:gd name="connsiteX2" fmla="*/ 0 w 2506540"/>
              <a:gd name="connsiteY2" fmla="*/ 1153124 h 3436875"/>
              <a:gd name="connsiteX3" fmla="*/ 1186624 w 2506540"/>
              <a:gd name="connsiteY3" fmla="*/ 0 h 3436875"/>
              <a:gd name="connsiteX4" fmla="*/ 2297218 w 2506540"/>
              <a:gd name="connsiteY4" fmla="*/ 2140813 h 3436875"/>
              <a:gd name="connsiteX5" fmla="*/ 2506540 w 2506540"/>
              <a:gd name="connsiteY5" fmla="*/ 2337345 h 3436875"/>
              <a:gd name="connsiteX0" fmla="*/ 1471329 w 2513628"/>
              <a:gd name="connsiteY0" fmla="*/ 3436875 h 3436875"/>
              <a:gd name="connsiteX1" fmla="*/ 1204960 w 2513628"/>
              <a:gd name="connsiteY1" fmla="*/ 3325556 h 3436875"/>
              <a:gd name="connsiteX2" fmla="*/ 0 w 2513628"/>
              <a:gd name="connsiteY2" fmla="*/ 1153124 h 3436875"/>
              <a:gd name="connsiteX3" fmla="*/ 1193712 w 2513628"/>
              <a:gd name="connsiteY3" fmla="*/ 0 h 3436875"/>
              <a:gd name="connsiteX4" fmla="*/ 2304306 w 2513628"/>
              <a:gd name="connsiteY4" fmla="*/ 2140813 h 3436875"/>
              <a:gd name="connsiteX5" fmla="*/ 2513628 w 2513628"/>
              <a:gd name="connsiteY5" fmla="*/ 2337345 h 3436875"/>
              <a:gd name="connsiteX0" fmla="*/ 1471329 w 2513628"/>
              <a:gd name="connsiteY0" fmla="*/ 3436875 h 3436875"/>
              <a:gd name="connsiteX1" fmla="*/ 1254579 w 2513628"/>
              <a:gd name="connsiteY1" fmla="*/ 3283025 h 3436875"/>
              <a:gd name="connsiteX2" fmla="*/ 0 w 2513628"/>
              <a:gd name="connsiteY2" fmla="*/ 1153124 h 3436875"/>
              <a:gd name="connsiteX3" fmla="*/ 1193712 w 2513628"/>
              <a:gd name="connsiteY3" fmla="*/ 0 h 3436875"/>
              <a:gd name="connsiteX4" fmla="*/ 2304306 w 2513628"/>
              <a:gd name="connsiteY4" fmla="*/ 2140813 h 3436875"/>
              <a:gd name="connsiteX5" fmla="*/ 2513628 w 2513628"/>
              <a:gd name="connsiteY5" fmla="*/ 2337345 h 3436875"/>
              <a:gd name="connsiteX0" fmla="*/ 1464240 w 2513628"/>
              <a:gd name="connsiteY0" fmla="*/ 3451052 h 3451052"/>
              <a:gd name="connsiteX1" fmla="*/ 1254579 w 2513628"/>
              <a:gd name="connsiteY1" fmla="*/ 3283025 h 3451052"/>
              <a:gd name="connsiteX2" fmla="*/ 0 w 2513628"/>
              <a:gd name="connsiteY2" fmla="*/ 1153124 h 3451052"/>
              <a:gd name="connsiteX3" fmla="*/ 1193712 w 2513628"/>
              <a:gd name="connsiteY3" fmla="*/ 0 h 3451052"/>
              <a:gd name="connsiteX4" fmla="*/ 2304306 w 2513628"/>
              <a:gd name="connsiteY4" fmla="*/ 2140813 h 3451052"/>
              <a:gd name="connsiteX5" fmla="*/ 2513628 w 2513628"/>
              <a:gd name="connsiteY5" fmla="*/ 2337345 h 3451052"/>
              <a:gd name="connsiteX0" fmla="*/ 1457096 w 2513628"/>
              <a:gd name="connsiteY0" fmla="*/ 3474864 h 3474864"/>
              <a:gd name="connsiteX1" fmla="*/ 1254579 w 2513628"/>
              <a:gd name="connsiteY1" fmla="*/ 3283025 h 3474864"/>
              <a:gd name="connsiteX2" fmla="*/ 0 w 2513628"/>
              <a:gd name="connsiteY2" fmla="*/ 1153124 h 3474864"/>
              <a:gd name="connsiteX3" fmla="*/ 1193712 w 2513628"/>
              <a:gd name="connsiteY3" fmla="*/ 0 h 3474864"/>
              <a:gd name="connsiteX4" fmla="*/ 2304306 w 2513628"/>
              <a:gd name="connsiteY4" fmla="*/ 2140813 h 3474864"/>
              <a:gd name="connsiteX5" fmla="*/ 2513628 w 2513628"/>
              <a:gd name="connsiteY5" fmla="*/ 2337345 h 3474864"/>
              <a:gd name="connsiteX0" fmla="*/ 1457096 w 2513628"/>
              <a:gd name="connsiteY0" fmla="*/ 3474864 h 3474864"/>
              <a:gd name="connsiteX1" fmla="*/ 1254579 w 2513628"/>
              <a:gd name="connsiteY1" fmla="*/ 3283025 h 3474864"/>
              <a:gd name="connsiteX2" fmla="*/ 0 w 2513628"/>
              <a:gd name="connsiteY2" fmla="*/ 1153124 h 3474864"/>
              <a:gd name="connsiteX3" fmla="*/ 1193712 w 2513628"/>
              <a:gd name="connsiteY3" fmla="*/ 0 h 3474864"/>
              <a:gd name="connsiteX4" fmla="*/ 2304306 w 2513628"/>
              <a:gd name="connsiteY4" fmla="*/ 2140813 h 3474864"/>
              <a:gd name="connsiteX5" fmla="*/ 2513628 w 2513628"/>
              <a:gd name="connsiteY5" fmla="*/ 2337345 h 3474864"/>
              <a:gd name="connsiteX0" fmla="*/ 1449952 w 2513628"/>
              <a:gd name="connsiteY0" fmla="*/ 3474864 h 3474864"/>
              <a:gd name="connsiteX1" fmla="*/ 1254579 w 2513628"/>
              <a:gd name="connsiteY1" fmla="*/ 3283025 h 3474864"/>
              <a:gd name="connsiteX2" fmla="*/ 0 w 2513628"/>
              <a:gd name="connsiteY2" fmla="*/ 1153124 h 3474864"/>
              <a:gd name="connsiteX3" fmla="*/ 1193712 w 2513628"/>
              <a:gd name="connsiteY3" fmla="*/ 0 h 3474864"/>
              <a:gd name="connsiteX4" fmla="*/ 2304306 w 2513628"/>
              <a:gd name="connsiteY4" fmla="*/ 2140813 h 3474864"/>
              <a:gd name="connsiteX5" fmla="*/ 2513628 w 2513628"/>
              <a:gd name="connsiteY5" fmla="*/ 2337345 h 3474864"/>
              <a:gd name="connsiteX0" fmla="*/ 1457096 w 2513628"/>
              <a:gd name="connsiteY0" fmla="*/ 3474864 h 3474864"/>
              <a:gd name="connsiteX1" fmla="*/ 1254579 w 2513628"/>
              <a:gd name="connsiteY1" fmla="*/ 3283025 h 3474864"/>
              <a:gd name="connsiteX2" fmla="*/ 0 w 2513628"/>
              <a:gd name="connsiteY2" fmla="*/ 1153124 h 3474864"/>
              <a:gd name="connsiteX3" fmla="*/ 1193712 w 2513628"/>
              <a:gd name="connsiteY3" fmla="*/ 0 h 3474864"/>
              <a:gd name="connsiteX4" fmla="*/ 2304306 w 2513628"/>
              <a:gd name="connsiteY4" fmla="*/ 2140813 h 3474864"/>
              <a:gd name="connsiteX5" fmla="*/ 2513628 w 2513628"/>
              <a:gd name="connsiteY5" fmla="*/ 2337345 h 3474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13628" h="3474864">
                <a:moveTo>
                  <a:pt x="1457096" y="3474864"/>
                </a:moveTo>
                <a:lnTo>
                  <a:pt x="1254579" y="3283025"/>
                </a:lnTo>
                <a:lnTo>
                  <a:pt x="0" y="1153124"/>
                </a:lnTo>
                <a:lnTo>
                  <a:pt x="1193712" y="0"/>
                </a:lnTo>
                <a:lnTo>
                  <a:pt x="2304306" y="2140813"/>
                </a:lnTo>
                <a:cubicBezTo>
                  <a:pt x="2381169" y="2211049"/>
                  <a:pt x="2436765" y="2267109"/>
                  <a:pt x="2513628" y="2337345"/>
                </a:cubicBezTo>
              </a:path>
            </a:pathLst>
          </a:custGeom>
          <a:noFill/>
          <a:ln w="762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nl-NL"/>
          </a:p>
        </p:txBody>
      </p:sp>
      <p:graphicFrame>
        <p:nvGraphicFramePr>
          <p:cNvPr id="3" name="Tabel 8">
            <a:extLst>
              <a:ext uri="{FF2B5EF4-FFF2-40B4-BE49-F238E27FC236}">
                <a16:creationId xmlns:a16="http://schemas.microsoft.com/office/drawing/2014/main" id="{588D8F9C-69B1-E111-D947-D3B3661BA8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4760325"/>
              </p:ext>
            </p:extLst>
          </p:nvPr>
        </p:nvGraphicFramePr>
        <p:xfrm>
          <a:off x="846704" y="953461"/>
          <a:ext cx="2960926" cy="388620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418330">
                  <a:extLst>
                    <a:ext uri="{9D8B030D-6E8A-4147-A177-3AD203B41FA5}">
                      <a16:colId xmlns:a16="http://schemas.microsoft.com/office/drawing/2014/main" val="927389663"/>
                    </a:ext>
                  </a:extLst>
                </a:gridCol>
                <a:gridCol w="2542596">
                  <a:extLst>
                    <a:ext uri="{9D8B030D-6E8A-4147-A177-3AD203B41FA5}">
                      <a16:colId xmlns:a16="http://schemas.microsoft.com/office/drawing/2014/main" val="3432097649"/>
                    </a:ext>
                  </a:extLst>
                </a:gridCol>
              </a:tblGrid>
              <a:tr h="247613">
                <a:tc>
                  <a:txBody>
                    <a:bodyPr/>
                    <a:lstStyle/>
                    <a:p>
                      <a:pPr algn="ctr"/>
                      <a:endParaRPr lang="nl-NL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100" dirty="0">
                          <a:solidFill>
                            <a:schemeClr val="tx1"/>
                          </a:solidFill>
                        </a:rPr>
                        <a:t>Maatregelen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2730225"/>
                  </a:ext>
                </a:extLst>
              </a:tr>
              <a:tr h="164931">
                <a:tc>
                  <a:txBody>
                    <a:bodyPr/>
                    <a:lstStyle/>
                    <a:p>
                      <a:pPr algn="ctr"/>
                      <a:r>
                        <a:rPr lang="nl-NL" sz="11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100" dirty="0"/>
                        <a:t>Holle weg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5562219"/>
                  </a:ext>
                </a:extLst>
              </a:tr>
              <a:tr h="164931">
                <a:tc>
                  <a:txBody>
                    <a:bodyPr/>
                    <a:lstStyle/>
                    <a:p>
                      <a:pPr algn="ctr"/>
                      <a:r>
                        <a:rPr lang="nl-NL" sz="11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100" dirty="0"/>
                        <a:t>Compartimenteren straten (drempels)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54329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nl-NL" sz="11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100" dirty="0"/>
                        <a:t>Permeogoot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52360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1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100" dirty="0" err="1"/>
                        <a:t>Permavoid</a:t>
                      </a:r>
                      <a:r>
                        <a:rPr lang="nl-NL" sz="1100" dirty="0"/>
                        <a:t> kratjes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67485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nl-NL" sz="11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100" dirty="0"/>
                        <a:t>Lavafundering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04944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nl-NL" sz="11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100" dirty="0"/>
                        <a:t>DT-riool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0695603"/>
                  </a:ext>
                </a:extLst>
              </a:tr>
              <a:tr h="199707">
                <a:tc>
                  <a:txBody>
                    <a:bodyPr/>
                    <a:lstStyle/>
                    <a:p>
                      <a:pPr algn="ctr"/>
                      <a:r>
                        <a:rPr lang="nl-NL" sz="1100" dirty="0">
                          <a:highlight>
                            <a:srgbClr val="00FF00"/>
                          </a:highlight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100" dirty="0">
                          <a:highlight>
                            <a:srgbClr val="00FF00"/>
                          </a:highlight>
                        </a:rPr>
                        <a:t>Overstort wadi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40121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nl-NL" sz="11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100" dirty="0"/>
                        <a:t>Groene parkeervakken (TTE matten)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86222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nl-NL" sz="11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100" dirty="0"/>
                        <a:t>Uitbreiding groenvakken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874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nl-NL" sz="1100" dirty="0">
                          <a:highlight>
                            <a:srgbClr val="00FF00"/>
                          </a:highlight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100" dirty="0">
                          <a:highlight>
                            <a:srgbClr val="00FF00"/>
                          </a:highlight>
                        </a:rPr>
                        <a:t>Bomen handhaven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85128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nl-NL" sz="1100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100" dirty="0"/>
                        <a:t>Operatie Steenbreek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67618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nl-NL" sz="1100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100" dirty="0"/>
                        <a:t>Bergingskelder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54674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nl-NL" sz="1100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100" dirty="0"/>
                        <a:t>Rioolstelsel verkleinen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92857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nl-NL" sz="1100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100" dirty="0"/>
                        <a:t>Traditioneel systeem als back-up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7337924"/>
                  </a:ext>
                </a:extLst>
              </a:tr>
            </a:tbl>
          </a:graphicData>
        </a:graphic>
      </p:graphicFrame>
      <p:sp>
        <p:nvSpPr>
          <p:cNvPr id="77" name="Vrije vorm: vorm 76">
            <a:extLst>
              <a:ext uri="{FF2B5EF4-FFF2-40B4-BE49-F238E27FC236}">
                <a16:creationId xmlns:a16="http://schemas.microsoft.com/office/drawing/2014/main" id="{143263B2-F0C2-93ED-101F-EAF746782C65}"/>
              </a:ext>
            </a:extLst>
          </p:cNvPr>
          <p:cNvSpPr/>
          <p:nvPr/>
        </p:nvSpPr>
        <p:spPr bwMode="auto">
          <a:xfrm>
            <a:off x="8110536" y="2874168"/>
            <a:ext cx="404813" cy="452437"/>
          </a:xfrm>
          <a:custGeom>
            <a:avLst/>
            <a:gdLst>
              <a:gd name="connsiteX0" fmla="*/ 200025 w 378619"/>
              <a:gd name="connsiteY0" fmla="*/ 0 h 438150"/>
              <a:gd name="connsiteX1" fmla="*/ 0 w 378619"/>
              <a:gd name="connsiteY1" fmla="*/ 316706 h 438150"/>
              <a:gd name="connsiteX2" fmla="*/ 133350 w 378619"/>
              <a:gd name="connsiteY2" fmla="*/ 438150 h 438150"/>
              <a:gd name="connsiteX3" fmla="*/ 378619 w 378619"/>
              <a:gd name="connsiteY3" fmla="*/ 164306 h 438150"/>
              <a:gd name="connsiteX4" fmla="*/ 200025 w 378619"/>
              <a:gd name="connsiteY4" fmla="*/ 0 h 438150"/>
              <a:gd name="connsiteX0" fmla="*/ 200025 w 378619"/>
              <a:gd name="connsiteY0" fmla="*/ 0 h 450056"/>
              <a:gd name="connsiteX1" fmla="*/ 0 w 378619"/>
              <a:gd name="connsiteY1" fmla="*/ 316706 h 450056"/>
              <a:gd name="connsiteX2" fmla="*/ 121444 w 378619"/>
              <a:gd name="connsiteY2" fmla="*/ 450056 h 450056"/>
              <a:gd name="connsiteX3" fmla="*/ 378619 w 378619"/>
              <a:gd name="connsiteY3" fmla="*/ 164306 h 450056"/>
              <a:gd name="connsiteX4" fmla="*/ 200025 w 378619"/>
              <a:gd name="connsiteY4" fmla="*/ 0 h 450056"/>
              <a:gd name="connsiteX0" fmla="*/ 216694 w 395288"/>
              <a:gd name="connsiteY0" fmla="*/ 0 h 450056"/>
              <a:gd name="connsiteX1" fmla="*/ 0 w 395288"/>
              <a:gd name="connsiteY1" fmla="*/ 307181 h 450056"/>
              <a:gd name="connsiteX2" fmla="*/ 138113 w 395288"/>
              <a:gd name="connsiteY2" fmla="*/ 450056 h 450056"/>
              <a:gd name="connsiteX3" fmla="*/ 395288 w 395288"/>
              <a:gd name="connsiteY3" fmla="*/ 164306 h 450056"/>
              <a:gd name="connsiteX4" fmla="*/ 216694 w 395288"/>
              <a:gd name="connsiteY4" fmla="*/ 0 h 450056"/>
              <a:gd name="connsiteX0" fmla="*/ 216694 w 395288"/>
              <a:gd name="connsiteY0" fmla="*/ 0 h 450056"/>
              <a:gd name="connsiteX1" fmla="*/ 0 w 395288"/>
              <a:gd name="connsiteY1" fmla="*/ 307181 h 450056"/>
              <a:gd name="connsiteX2" fmla="*/ 138113 w 395288"/>
              <a:gd name="connsiteY2" fmla="*/ 450056 h 450056"/>
              <a:gd name="connsiteX3" fmla="*/ 395288 w 395288"/>
              <a:gd name="connsiteY3" fmla="*/ 164306 h 450056"/>
              <a:gd name="connsiteX4" fmla="*/ 216694 w 395288"/>
              <a:gd name="connsiteY4" fmla="*/ 0 h 450056"/>
              <a:gd name="connsiteX0" fmla="*/ 216694 w 395288"/>
              <a:gd name="connsiteY0" fmla="*/ 0 h 445293"/>
              <a:gd name="connsiteX1" fmla="*/ 0 w 395288"/>
              <a:gd name="connsiteY1" fmla="*/ 307181 h 445293"/>
              <a:gd name="connsiteX2" fmla="*/ 138113 w 395288"/>
              <a:gd name="connsiteY2" fmla="*/ 445293 h 445293"/>
              <a:gd name="connsiteX3" fmla="*/ 395288 w 395288"/>
              <a:gd name="connsiteY3" fmla="*/ 164306 h 445293"/>
              <a:gd name="connsiteX4" fmla="*/ 216694 w 395288"/>
              <a:gd name="connsiteY4" fmla="*/ 0 h 445293"/>
              <a:gd name="connsiteX0" fmla="*/ 216694 w 395288"/>
              <a:gd name="connsiteY0" fmla="*/ 0 h 459581"/>
              <a:gd name="connsiteX1" fmla="*/ 0 w 395288"/>
              <a:gd name="connsiteY1" fmla="*/ 307181 h 459581"/>
              <a:gd name="connsiteX2" fmla="*/ 133350 w 395288"/>
              <a:gd name="connsiteY2" fmla="*/ 459581 h 459581"/>
              <a:gd name="connsiteX3" fmla="*/ 395288 w 395288"/>
              <a:gd name="connsiteY3" fmla="*/ 164306 h 459581"/>
              <a:gd name="connsiteX4" fmla="*/ 216694 w 395288"/>
              <a:gd name="connsiteY4" fmla="*/ 0 h 459581"/>
              <a:gd name="connsiteX0" fmla="*/ 226219 w 404813"/>
              <a:gd name="connsiteY0" fmla="*/ 0 h 459581"/>
              <a:gd name="connsiteX1" fmla="*/ 0 w 404813"/>
              <a:gd name="connsiteY1" fmla="*/ 307181 h 459581"/>
              <a:gd name="connsiteX2" fmla="*/ 142875 w 404813"/>
              <a:gd name="connsiteY2" fmla="*/ 459581 h 459581"/>
              <a:gd name="connsiteX3" fmla="*/ 404813 w 404813"/>
              <a:gd name="connsiteY3" fmla="*/ 164306 h 459581"/>
              <a:gd name="connsiteX4" fmla="*/ 226219 w 404813"/>
              <a:gd name="connsiteY4" fmla="*/ 0 h 459581"/>
              <a:gd name="connsiteX0" fmla="*/ 226219 w 404813"/>
              <a:gd name="connsiteY0" fmla="*/ 0 h 452437"/>
              <a:gd name="connsiteX1" fmla="*/ 0 w 404813"/>
              <a:gd name="connsiteY1" fmla="*/ 307181 h 452437"/>
              <a:gd name="connsiteX2" fmla="*/ 145256 w 404813"/>
              <a:gd name="connsiteY2" fmla="*/ 452437 h 452437"/>
              <a:gd name="connsiteX3" fmla="*/ 404813 w 404813"/>
              <a:gd name="connsiteY3" fmla="*/ 164306 h 452437"/>
              <a:gd name="connsiteX4" fmla="*/ 226219 w 404813"/>
              <a:gd name="connsiteY4" fmla="*/ 0 h 452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4813" h="452437">
                <a:moveTo>
                  <a:pt x="226219" y="0"/>
                </a:moveTo>
                <a:lnTo>
                  <a:pt x="0" y="307181"/>
                </a:lnTo>
                <a:lnTo>
                  <a:pt x="145256" y="452437"/>
                </a:lnTo>
                <a:lnTo>
                  <a:pt x="404813" y="164306"/>
                </a:lnTo>
                <a:lnTo>
                  <a:pt x="226219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8" name="Vrije vorm: vorm 77">
            <a:extLst>
              <a:ext uri="{FF2B5EF4-FFF2-40B4-BE49-F238E27FC236}">
                <a16:creationId xmlns:a16="http://schemas.microsoft.com/office/drawing/2014/main" id="{80B54E6F-BC1D-0640-3E96-DDA12F0E3CC7}"/>
              </a:ext>
            </a:extLst>
          </p:cNvPr>
          <p:cNvSpPr/>
          <p:nvPr/>
        </p:nvSpPr>
        <p:spPr bwMode="auto">
          <a:xfrm>
            <a:off x="7622382" y="3326608"/>
            <a:ext cx="438153" cy="426242"/>
          </a:xfrm>
          <a:custGeom>
            <a:avLst/>
            <a:gdLst>
              <a:gd name="connsiteX0" fmla="*/ 340519 w 423863"/>
              <a:gd name="connsiteY0" fmla="*/ 0 h 395287"/>
              <a:gd name="connsiteX1" fmla="*/ 423863 w 423863"/>
              <a:gd name="connsiteY1" fmla="*/ 88106 h 395287"/>
              <a:gd name="connsiteX2" fmla="*/ 73819 w 423863"/>
              <a:gd name="connsiteY2" fmla="*/ 395287 h 395287"/>
              <a:gd name="connsiteX3" fmla="*/ 0 w 423863"/>
              <a:gd name="connsiteY3" fmla="*/ 321469 h 395287"/>
              <a:gd name="connsiteX4" fmla="*/ 340519 w 423863"/>
              <a:gd name="connsiteY4" fmla="*/ 0 h 395287"/>
              <a:gd name="connsiteX0" fmla="*/ 340519 w 423863"/>
              <a:gd name="connsiteY0" fmla="*/ 0 h 400049"/>
              <a:gd name="connsiteX1" fmla="*/ 423863 w 423863"/>
              <a:gd name="connsiteY1" fmla="*/ 88106 h 400049"/>
              <a:gd name="connsiteX2" fmla="*/ 80962 w 423863"/>
              <a:gd name="connsiteY2" fmla="*/ 400049 h 400049"/>
              <a:gd name="connsiteX3" fmla="*/ 0 w 423863"/>
              <a:gd name="connsiteY3" fmla="*/ 321469 h 400049"/>
              <a:gd name="connsiteX4" fmla="*/ 340519 w 423863"/>
              <a:gd name="connsiteY4" fmla="*/ 0 h 400049"/>
              <a:gd name="connsiteX0" fmla="*/ 340519 w 416720"/>
              <a:gd name="connsiteY0" fmla="*/ 0 h 400049"/>
              <a:gd name="connsiteX1" fmla="*/ 416720 w 416720"/>
              <a:gd name="connsiteY1" fmla="*/ 80963 h 400049"/>
              <a:gd name="connsiteX2" fmla="*/ 80962 w 416720"/>
              <a:gd name="connsiteY2" fmla="*/ 400049 h 400049"/>
              <a:gd name="connsiteX3" fmla="*/ 0 w 416720"/>
              <a:gd name="connsiteY3" fmla="*/ 321469 h 400049"/>
              <a:gd name="connsiteX4" fmla="*/ 340519 w 416720"/>
              <a:gd name="connsiteY4" fmla="*/ 0 h 400049"/>
              <a:gd name="connsiteX0" fmla="*/ 342900 w 416720"/>
              <a:gd name="connsiteY0" fmla="*/ 0 h 414336"/>
              <a:gd name="connsiteX1" fmla="*/ 416720 w 416720"/>
              <a:gd name="connsiteY1" fmla="*/ 95250 h 414336"/>
              <a:gd name="connsiteX2" fmla="*/ 80962 w 416720"/>
              <a:gd name="connsiteY2" fmla="*/ 414336 h 414336"/>
              <a:gd name="connsiteX3" fmla="*/ 0 w 416720"/>
              <a:gd name="connsiteY3" fmla="*/ 335756 h 414336"/>
              <a:gd name="connsiteX4" fmla="*/ 342900 w 416720"/>
              <a:gd name="connsiteY4" fmla="*/ 0 h 414336"/>
              <a:gd name="connsiteX0" fmla="*/ 342900 w 426245"/>
              <a:gd name="connsiteY0" fmla="*/ 0 h 414336"/>
              <a:gd name="connsiteX1" fmla="*/ 426245 w 426245"/>
              <a:gd name="connsiteY1" fmla="*/ 83343 h 414336"/>
              <a:gd name="connsiteX2" fmla="*/ 80962 w 426245"/>
              <a:gd name="connsiteY2" fmla="*/ 414336 h 414336"/>
              <a:gd name="connsiteX3" fmla="*/ 0 w 426245"/>
              <a:gd name="connsiteY3" fmla="*/ 335756 h 414336"/>
              <a:gd name="connsiteX4" fmla="*/ 342900 w 426245"/>
              <a:gd name="connsiteY4" fmla="*/ 0 h 414336"/>
              <a:gd name="connsiteX0" fmla="*/ 342900 w 426245"/>
              <a:gd name="connsiteY0" fmla="*/ 0 h 421479"/>
              <a:gd name="connsiteX1" fmla="*/ 426245 w 426245"/>
              <a:gd name="connsiteY1" fmla="*/ 83343 h 421479"/>
              <a:gd name="connsiteX2" fmla="*/ 73818 w 426245"/>
              <a:gd name="connsiteY2" fmla="*/ 421479 h 421479"/>
              <a:gd name="connsiteX3" fmla="*/ 0 w 426245"/>
              <a:gd name="connsiteY3" fmla="*/ 335756 h 421479"/>
              <a:gd name="connsiteX4" fmla="*/ 342900 w 426245"/>
              <a:gd name="connsiteY4" fmla="*/ 0 h 421479"/>
              <a:gd name="connsiteX0" fmla="*/ 350044 w 433389"/>
              <a:gd name="connsiteY0" fmla="*/ 0 h 421479"/>
              <a:gd name="connsiteX1" fmla="*/ 433389 w 433389"/>
              <a:gd name="connsiteY1" fmla="*/ 83343 h 421479"/>
              <a:gd name="connsiteX2" fmla="*/ 80962 w 433389"/>
              <a:gd name="connsiteY2" fmla="*/ 421479 h 421479"/>
              <a:gd name="connsiteX3" fmla="*/ 0 w 433389"/>
              <a:gd name="connsiteY3" fmla="*/ 338137 h 421479"/>
              <a:gd name="connsiteX4" fmla="*/ 350044 w 433389"/>
              <a:gd name="connsiteY4" fmla="*/ 0 h 421479"/>
              <a:gd name="connsiteX0" fmla="*/ 350044 w 433389"/>
              <a:gd name="connsiteY0" fmla="*/ 0 h 423861"/>
              <a:gd name="connsiteX1" fmla="*/ 433389 w 433389"/>
              <a:gd name="connsiteY1" fmla="*/ 83343 h 423861"/>
              <a:gd name="connsiteX2" fmla="*/ 83344 w 433389"/>
              <a:gd name="connsiteY2" fmla="*/ 423861 h 423861"/>
              <a:gd name="connsiteX3" fmla="*/ 0 w 433389"/>
              <a:gd name="connsiteY3" fmla="*/ 338137 h 423861"/>
              <a:gd name="connsiteX4" fmla="*/ 350044 w 433389"/>
              <a:gd name="connsiteY4" fmla="*/ 0 h 423861"/>
              <a:gd name="connsiteX0" fmla="*/ 350044 w 426245"/>
              <a:gd name="connsiteY0" fmla="*/ 0 h 423861"/>
              <a:gd name="connsiteX1" fmla="*/ 426245 w 426245"/>
              <a:gd name="connsiteY1" fmla="*/ 78580 h 423861"/>
              <a:gd name="connsiteX2" fmla="*/ 83344 w 426245"/>
              <a:gd name="connsiteY2" fmla="*/ 423861 h 423861"/>
              <a:gd name="connsiteX3" fmla="*/ 0 w 426245"/>
              <a:gd name="connsiteY3" fmla="*/ 338137 h 423861"/>
              <a:gd name="connsiteX4" fmla="*/ 350044 w 426245"/>
              <a:gd name="connsiteY4" fmla="*/ 0 h 423861"/>
              <a:gd name="connsiteX0" fmla="*/ 350044 w 431008"/>
              <a:gd name="connsiteY0" fmla="*/ 0 h 423861"/>
              <a:gd name="connsiteX1" fmla="*/ 431008 w 431008"/>
              <a:gd name="connsiteY1" fmla="*/ 85723 h 423861"/>
              <a:gd name="connsiteX2" fmla="*/ 83344 w 431008"/>
              <a:gd name="connsiteY2" fmla="*/ 423861 h 423861"/>
              <a:gd name="connsiteX3" fmla="*/ 0 w 431008"/>
              <a:gd name="connsiteY3" fmla="*/ 338137 h 423861"/>
              <a:gd name="connsiteX4" fmla="*/ 350044 w 431008"/>
              <a:gd name="connsiteY4" fmla="*/ 0 h 423861"/>
              <a:gd name="connsiteX0" fmla="*/ 350044 w 431008"/>
              <a:gd name="connsiteY0" fmla="*/ 0 h 426242"/>
              <a:gd name="connsiteX1" fmla="*/ 431008 w 431008"/>
              <a:gd name="connsiteY1" fmla="*/ 85723 h 426242"/>
              <a:gd name="connsiteX2" fmla="*/ 90488 w 431008"/>
              <a:gd name="connsiteY2" fmla="*/ 426242 h 426242"/>
              <a:gd name="connsiteX3" fmla="*/ 0 w 431008"/>
              <a:gd name="connsiteY3" fmla="*/ 338137 h 426242"/>
              <a:gd name="connsiteX4" fmla="*/ 350044 w 431008"/>
              <a:gd name="connsiteY4" fmla="*/ 0 h 426242"/>
              <a:gd name="connsiteX0" fmla="*/ 350044 w 431008"/>
              <a:gd name="connsiteY0" fmla="*/ 0 h 421480"/>
              <a:gd name="connsiteX1" fmla="*/ 431008 w 431008"/>
              <a:gd name="connsiteY1" fmla="*/ 85723 h 421480"/>
              <a:gd name="connsiteX2" fmla="*/ 90488 w 431008"/>
              <a:gd name="connsiteY2" fmla="*/ 421480 h 421480"/>
              <a:gd name="connsiteX3" fmla="*/ 0 w 431008"/>
              <a:gd name="connsiteY3" fmla="*/ 338137 h 421480"/>
              <a:gd name="connsiteX4" fmla="*/ 350044 w 431008"/>
              <a:gd name="connsiteY4" fmla="*/ 0 h 421480"/>
              <a:gd name="connsiteX0" fmla="*/ 350044 w 435771"/>
              <a:gd name="connsiteY0" fmla="*/ 0 h 421480"/>
              <a:gd name="connsiteX1" fmla="*/ 435771 w 435771"/>
              <a:gd name="connsiteY1" fmla="*/ 92867 h 421480"/>
              <a:gd name="connsiteX2" fmla="*/ 90488 w 435771"/>
              <a:gd name="connsiteY2" fmla="*/ 421480 h 421480"/>
              <a:gd name="connsiteX3" fmla="*/ 0 w 435771"/>
              <a:gd name="connsiteY3" fmla="*/ 338137 h 421480"/>
              <a:gd name="connsiteX4" fmla="*/ 350044 w 435771"/>
              <a:gd name="connsiteY4" fmla="*/ 0 h 421480"/>
              <a:gd name="connsiteX0" fmla="*/ 350044 w 435771"/>
              <a:gd name="connsiteY0" fmla="*/ 0 h 426242"/>
              <a:gd name="connsiteX1" fmla="*/ 435771 w 435771"/>
              <a:gd name="connsiteY1" fmla="*/ 92867 h 426242"/>
              <a:gd name="connsiteX2" fmla="*/ 83344 w 435771"/>
              <a:gd name="connsiteY2" fmla="*/ 426242 h 426242"/>
              <a:gd name="connsiteX3" fmla="*/ 0 w 435771"/>
              <a:gd name="connsiteY3" fmla="*/ 338137 h 426242"/>
              <a:gd name="connsiteX4" fmla="*/ 350044 w 435771"/>
              <a:gd name="connsiteY4" fmla="*/ 0 h 426242"/>
              <a:gd name="connsiteX0" fmla="*/ 350044 w 438153"/>
              <a:gd name="connsiteY0" fmla="*/ 0 h 426242"/>
              <a:gd name="connsiteX1" fmla="*/ 438153 w 438153"/>
              <a:gd name="connsiteY1" fmla="*/ 85723 h 426242"/>
              <a:gd name="connsiteX2" fmla="*/ 83344 w 438153"/>
              <a:gd name="connsiteY2" fmla="*/ 426242 h 426242"/>
              <a:gd name="connsiteX3" fmla="*/ 0 w 438153"/>
              <a:gd name="connsiteY3" fmla="*/ 338137 h 426242"/>
              <a:gd name="connsiteX4" fmla="*/ 350044 w 438153"/>
              <a:gd name="connsiteY4" fmla="*/ 0 h 426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8153" h="426242">
                <a:moveTo>
                  <a:pt x="350044" y="0"/>
                </a:moveTo>
                <a:lnTo>
                  <a:pt x="438153" y="85723"/>
                </a:lnTo>
                <a:lnTo>
                  <a:pt x="83344" y="426242"/>
                </a:lnTo>
                <a:lnTo>
                  <a:pt x="0" y="338137"/>
                </a:lnTo>
                <a:lnTo>
                  <a:pt x="350044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" name="Ovaal 4">
            <a:extLst>
              <a:ext uri="{FF2B5EF4-FFF2-40B4-BE49-F238E27FC236}">
                <a16:creationId xmlns:a16="http://schemas.microsoft.com/office/drawing/2014/main" id="{2C0D55A1-7E64-995F-B511-773BF72BE119}"/>
              </a:ext>
            </a:extLst>
          </p:cNvPr>
          <p:cNvSpPr/>
          <p:nvPr/>
        </p:nvSpPr>
        <p:spPr bwMode="auto">
          <a:xfrm>
            <a:off x="7989887" y="2316113"/>
            <a:ext cx="260350" cy="26035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Ovaal 5">
            <a:extLst>
              <a:ext uri="{FF2B5EF4-FFF2-40B4-BE49-F238E27FC236}">
                <a16:creationId xmlns:a16="http://schemas.microsoft.com/office/drawing/2014/main" id="{AA989E1D-5F3D-7186-75BD-7084F63EC7D3}"/>
              </a:ext>
            </a:extLst>
          </p:cNvPr>
          <p:cNvSpPr/>
          <p:nvPr/>
        </p:nvSpPr>
        <p:spPr bwMode="auto">
          <a:xfrm>
            <a:off x="7842647" y="2069359"/>
            <a:ext cx="260350" cy="26035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Ovaal 7">
            <a:extLst>
              <a:ext uri="{FF2B5EF4-FFF2-40B4-BE49-F238E27FC236}">
                <a16:creationId xmlns:a16="http://schemas.microsoft.com/office/drawing/2014/main" id="{45F163CE-75AE-A1F4-A5E1-4DB442FE8ACD}"/>
              </a:ext>
            </a:extLst>
          </p:cNvPr>
          <p:cNvSpPr/>
          <p:nvPr/>
        </p:nvSpPr>
        <p:spPr bwMode="auto">
          <a:xfrm>
            <a:off x="7707710" y="1809009"/>
            <a:ext cx="260350" cy="26035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id="{DAB83326-8199-D97E-23D3-15549F129210}"/>
              </a:ext>
            </a:extLst>
          </p:cNvPr>
          <p:cNvSpPr/>
          <p:nvPr/>
        </p:nvSpPr>
        <p:spPr bwMode="auto">
          <a:xfrm>
            <a:off x="7572773" y="1548659"/>
            <a:ext cx="260350" cy="26035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Ovaal 9">
            <a:extLst>
              <a:ext uri="{FF2B5EF4-FFF2-40B4-BE49-F238E27FC236}">
                <a16:creationId xmlns:a16="http://schemas.microsoft.com/office/drawing/2014/main" id="{DB71A3F1-BEAB-9651-2F18-5E77F12965E9}"/>
              </a:ext>
            </a:extLst>
          </p:cNvPr>
          <p:cNvSpPr/>
          <p:nvPr/>
        </p:nvSpPr>
        <p:spPr bwMode="auto">
          <a:xfrm>
            <a:off x="7437836" y="1284263"/>
            <a:ext cx="260350" cy="26035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Ovaal 10">
            <a:extLst>
              <a:ext uri="{FF2B5EF4-FFF2-40B4-BE49-F238E27FC236}">
                <a16:creationId xmlns:a16="http://schemas.microsoft.com/office/drawing/2014/main" id="{0A146973-732F-B4A2-02AA-D741FB8288F5}"/>
              </a:ext>
            </a:extLst>
          </p:cNvPr>
          <p:cNvSpPr/>
          <p:nvPr/>
        </p:nvSpPr>
        <p:spPr bwMode="auto">
          <a:xfrm>
            <a:off x="7302899" y="1016690"/>
            <a:ext cx="260350" cy="26035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Ovaal 12">
            <a:extLst>
              <a:ext uri="{FF2B5EF4-FFF2-40B4-BE49-F238E27FC236}">
                <a16:creationId xmlns:a16="http://schemas.microsoft.com/office/drawing/2014/main" id="{C333BE1C-6702-B73F-382E-2A42EECE5429}"/>
              </a:ext>
            </a:extLst>
          </p:cNvPr>
          <p:cNvSpPr/>
          <p:nvPr/>
        </p:nvSpPr>
        <p:spPr bwMode="auto">
          <a:xfrm>
            <a:off x="7172724" y="749117"/>
            <a:ext cx="260350" cy="26035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Ovaal 15">
            <a:extLst>
              <a:ext uri="{FF2B5EF4-FFF2-40B4-BE49-F238E27FC236}">
                <a16:creationId xmlns:a16="http://schemas.microsoft.com/office/drawing/2014/main" id="{C3752A5A-30D8-7680-39AE-A80CBD5187F9}"/>
              </a:ext>
            </a:extLst>
          </p:cNvPr>
          <p:cNvSpPr/>
          <p:nvPr/>
        </p:nvSpPr>
        <p:spPr bwMode="auto">
          <a:xfrm>
            <a:off x="7042014" y="488767"/>
            <a:ext cx="260350" cy="26035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Ovaal 16">
            <a:extLst>
              <a:ext uri="{FF2B5EF4-FFF2-40B4-BE49-F238E27FC236}">
                <a16:creationId xmlns:a16="http://schemas.microsoft.com/office/drawing/2014/main" id="{DDEC5C02-4FE6-DAF3-7CB5-5C6D0D4E7AFD}"/>
              </a:ext>
            </a:extLst>
          </p:cNvPr>
          <p:cNvSpPr/>
          <p:nvPr/>
        </p:nvSpPr>
        <p:spPr bwMode="auto">
          <a:xfrm>
            <a:off x="6793796" y="3787126"/>
            <a:ext cx="150464" cy="15046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Ovaal 20">
            <a:extLst>
              <a:ext uri="{FF2B5EF4-FFF2-40B4-BE49-F238E27FC236}">
                <a16:creationId xmlns:a16="http://schemas.microsoft.com/office/drawing/2014/main" id="{315EB793-C0F8-7F22-1130-5077F11F0576}"/>
              </a:ext>
            </a:extLst>
          </p:cNvPr>
          <p:cNvSpPr/>
          <p:nvPr/>
        </p:nvSpPr>
        <p:spPr bwMode="auto">
          <a:xfrm>
            <a:off x="6706345" y="3643861"/>
            <a:ext cx="150464" cy="15046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Ovaal 22">
            <a:extLst>
              <a:ext uri="{FF2B5EF4-FFF2-40B4-BE49-F238E27FC236}">
                <a16:creationId xmlns:a16="http://schemas.microsoft.com/office/drawing/2014/main" id="{B8066C92-F725-5BF3-E94F-2563B383AEDA}"/>
              </a:ext>
            </a:extLst>
          </p:cNvPr>
          <p:cNvSpPr/>
          <p:nvPr/>
        </p:nvSpPr>
        <p:spPr bwMode="auto">
          <a:xfrm>
            <a:off x="6621811" y="3504130"/>
            <a:ext cx="150464" cy="15046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Ovaal 23">
            <a:extLst>
              <a:ext uri="{FF2B5EF4-FFF2-40B4-BE49-F238E27FC236}">
                <a16:creationId xmlns:a16="http://schemas.microsoft.com/office/drawing/2014/main" id="{3F3870CD-A176-0696-45B4-1EECEE8E5B37}"/>
              </a:ext>
            </a:extLst>
          </p:cNvPr>
          <p:cNvSpPr/>
          <p:nvPr/>
        </p:nvSpPr>
        <p:spPr bwMode="auto">
          <a:xfrm>
            <a:off x="6537277" y="3363796"/>
            <a:ext cx="150464" cy="15046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5" name="Ovaal 24">
            <a:extLst>
              <a:ext uri="{FF2B5EF4-FFF2-40B4-BE49-F238E27FC236}">
                <a16:creationId xmlns:a16="http://schemas.microsoft.com/office/drawing/2014/main" id="{6715FC66-CA18-EADD-374A-84924C584F9C}"/>
              </a:ext>
            </a:extLst>
          </p:cNvPr>
          <p:cNvSpPr/>
          <p:nvPr/>
        </p:nvSpPr>
        <p:spPr bwMode="auto">
          <a:xfrm>
            <a:off x="6458092" y="3231624"/>
            <a:ext cx="150464" cy="15046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Ovaal 25">
            <a:extLst>
              <a:ext uri="{FF2B5EF4-FFF2-40B4-BE49-F238E27FC236}">
                <a16:creationId xmlns:a16="http://schemas.microsoft.com/office/drawing/2014/main" id="{3AC59D74-A681-7C76-E892-07EF07B072C1}"/>
              </a:ext>
            </a:extLst>
          </p:cNvPr>
          <p:cNvSpPr/>
          <p:nvPr/>
        </p:nvSpPr>
        <p:spPr bwMode="auto">
          <a:xfrm>
            <a:off x="6386813" y="3094859"/>
            <a:ext cx="150464" cy="15046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Ovaal 26">
            <a:extLst>
              <a:ext uri="{FF2B5EF4-FFF2-40B4-BE49-F238E27FC236}">
                <a16:creationId xmlns:a16="http://schemas.microsoft.com/office/drawing/2014/main" id="{24E1793E-6364-48BC-3D35-90DA4CCFB88A}"/>
              </a:ext>
            </a:extLst>
          </p:cNvPr>
          <p:cNvSpPr/>
          <p:nvPr/>
        </p:nvSpPr>
        <p:spPr bwMode="auto">
          <a:xfrm>
            <a:off x="6307628" y="2958094"/>
            <a:ext cx="150464" cy="15046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8" name="Ovaal 27">
            <a:extLst>
              <a:ext uri="{FF2B5EF4-FFF2-40B4-BE49-F238E27FC236}">
                <a16:creationId xmlns:a16="http://schemas.microsoft.com/office/drawing/2014/main" id="{8E90C021-802F-041A-3B14-7A9035C28B3B}"/>
              </a:ext>
            </a:extLst>
          </p:cNvPr>
          <p:cNvSpPr/>
          <p:nvPr/>
        </p:nvSpPr>
        <p:spPr bwMode="auto">
          <a:xfrm>
            <a:off x="6232396" y="2821329"/>
            <a:ext cx="150464" cy="15046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Ovaal 28">
            <a:extLst>
              <a:ext uri="{FF2B5EF4-FFF2-40B4-BE49-F238E27FC236}">
                <a16:creationId xmlns:a16="http://schemas.microsoft.com/office/drawing/2014/main" id="{D0590054-6E3F-C722-FEBE-DECDC8D5A659}"/>
              </a:ext>
            </a:extLst>
          </p:cNvPr>
          <p:cNvSpPr/>
          <p:nvPr/>
        </p:nvSpPr>
        <p:spPr bwMode="auto">
          <a:xfrm>
            <a:off x="6157164" y="2684564"/>
            <a:ext cx="150464" cy="15046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1" name="Rechthoek 30">
            <a:extLst>
              <a:ext uri="{FF2B5EF4-FFF2-40B4-BE49-F238E27FC236}">
                <a16:creationId xmlns:a16="http://schemas.microsoft.com/office/drawing/2014/main" id="{F39D6D2B-115A-ABAD-226F-22D94CB9BA8C}"/>
              </a:ext>
            </a:extLst>
          </p:cNvPr>
          <p:cNvSpPr/>
          <p:nvPr/>
        </p:nvSpPr>
        <p:spPr>
          <a:xfrm rot="3716918">
            <a:off x="7585847" y="1414132"/>
            <a:ext cx="881111" cy="338554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>
            <a:spAutoFit/>
          </a:bodyPr>
          <a:lstStyle/>
          <a:p>
            <a:r>
              <a:rPr lang="nl-NL" sz="1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bomen</a:t>
            </a:r>
          </a:p>
        </p:txBody>
      </p:sp>
      <p:sp>
        <p:nvSpPr>
          <p:cNvPr id="32" name="Rechthoek 31">
            <a:extLst>
              <a:ext uri="{FF2B5EF4-FFF2-40B4-BE49-F238E27FC236}">
                <a16:creationId xmlns:a16="http://schemas.microsoft.com/office/drawing/2014/main" id="{3EA9F63F-90C2-A67D-9A8A-9BC060F8841B}"/>
              </a:ext>
            </a:extLst>
          </p:cNvPr>
          <p:cNvSpPr/>
          <p:nvPr/>
        </p:nvSpPr>
        <p:spPr>
          <a:xfrm rot="18913007">
            <a:off x="5597071" y="992335"/>
            <a:ext cx="1105406" cy="338554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>
            <a:spAutoFit/>
          </a:bodyPr>
          <a:lstStyle/>
          <a:p>
            <a:r>
              <a:rPr lang="nl-NL" sz="16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DT-riool</a:t>
            </a:r>
          </a:p>
        </p:txBody>
      </p:sp>
      <p:cxnSp>
        <p:nvCxnSpPr>
          <p:cNvPr id="34" name="Rechte verbindingslijn met pijl 33">
            <a:extLst>
              <a:ext uri="{FF2B5EF4-FFF2-40B4-BE49-F238E27FC236}">
                <a16:creationId xmlns:a16="http://schemas.microsoft.com/office/drawing/2014/main" id="{DACF8F9E-14BA-9962-4E89-02669CC0D7FD}"/>
              </a:ext>
            </a:extLst>
          </p:cNvPr>
          <p:cNvCxnSpPr>
            <a:stCxn id="30" idx="1"/>
          </p:cNvCxnSpPr>
          <p:nvPr/>
        </p:nvCxnSpPr>
        <p:spPr bwMode="auto">
          <a:xfrm flipH="1">
            <a:off x="7042014" y="4204214"/>
            <a:ext cx="936209" cy="263012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" name="Rechte verbindingslijn met pijl 34">
            <a:extLst>
              <a:ext uri="{FF2B5EF4-FFF2-40B4-BE49-F238E27FC236}">
                <a16:creationId xmlns:a16="http://schemas.microsoft.com/office/drawing/2014/main" id="{73A8F6EB-7FB3-168D-FB6C-6860700D0CEB}"/>
              </a:ext>
            </a:extLst>
          </p:cNvPr>
          <p:cNvCxnSpPr>
            <a:stCxn id="30" idx="1"/>
          </p:cNvCxnSpPr>
          <p:nvPr/>
        </p:nvCxnSpPr>
        <p:spPr bwMode="auto">
          <a:xfrm flipH="1" flipV="1">
            <a:off x="7437836" y="4040773"/>
            <a:ext cx="540387" cy="163441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" name="Rechte verbindingslijn met pijl 35">
            <a:extLst>
              <a:ext uri="{FF2B5EF4-FFF2-40B4-BE49-F238E27FC236}">
                <a16:creationId xmlns:a16="http://schemas.microsoft.com/office/drawing/2014/main" id="{2F7B69C7-5781-9F5A-7654-A2035FC79D7C}"/>
              </a:ext>
            </a:extLst>
          </p:cNvPr>
          <p:cNvCxnSpPr>
            <a:stCxn id="30" idx="1"/>
          </p:cNvCxnSpPr>
          <p:nvPr/>
        </p:nvCxnSpPr>
        <p:spPr bwMode="auto">
          <a:xfrm flipH="1" flipV="1">
            <a:off x="7883444" y="3579362"/>
            <a:ext cx="94779" cy="624852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" name="Rechte verbindingslijn met pijl 36">
            <a:extLst>
              <a:ext uri="{FF2B5EF4-FFF2-40B4-BE49-F238E27FC236}">
                <a16:creationId xmlns:a16="http://schemas.microsoft.com/office/drawing/2014/main" id="{97933999-C2E0-C726-DB33-83BD02F27BE1}"/>
              </a:ext>
            </a:extLst>
          </p:cNvPr>
          <p:cNvCxnSpPr>
            <a:stCxn id="30" idx="1"/>
            <a:endCxn id="77" idx="2"/>
          </p:cNvCxnSpPr>
          <p:nvPr/>
        </p:nvCxnSpPr>
        <p:spPr bwMode="auto">
          <a:xfrm flipV="1">
            <a:off x="7978223" y="3326605"/>
            <a:ext cx="277569" cy="877609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Rechthoek 17">
            <a:extLst>
              <a:ext uri="{FF2B5EF4-FFF2-40B4-BE49-F238E27FC236}">
                <a16:creationId xmlns:a16="http://schemas.microsoft.com/office/drawing/2014/main" id="{72C0EE97-FB5A-FC6D-0E8C-BEAABEFAD575}"/>
              </a:ext>
            </a:extLst>
          </p:cNvPr>
          <p:cNvSpPr/>
          <p:nvPr/>
        </p:nvSpPr>
        <p:spPr>
          <a:xfrm rot="3593166">
            <a:off x="5838414" y="3209477"/>
            <a:ext cx="881111" cy="338554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>
            <a:spAutoFit/>
          </a:bodyPr>
          <a:lstStyle/>
          <a:p>
            <a:r>
              <a:rPr lang="nl-NL" sz="1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bomen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4C31A979-F2C7-EF13-5520-394BB41E61F0}"/>
              </a:ext>
            </a:extLst>
          </p:cNvPr>
          <p:cNvSpPr txBox="1"/>
          <p:nvPr/>
        </p:nvSpPr>
        <p:spPr>
          <a:xfrm rot="16200000">
            <a:off x="-473733" y="2231543"/>
            <a:ext cx="2333063" cy="276999"/>
          </a:xfrm>
          <a:prstGeom prst="rect">
            <a:avLst/>
          </a:prstGeom>
          <a:noFill/>
          <a:ln w="254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1200" dirty="0"/>
              <a:t>infiltratie / berging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C247D34B-9A3E-69D7-3651-84BE03CE61BD}"/>
              </a:ext>
            </a:extLst>
          </p:cNvPr>
          <p:cNvSpPr txBox="1"/>
          <p:nvPr/>
        </p:nvSpPr>
        <p:spPr>
          <a:xfrm rot="16200000">
            <a:off x="-253341" y="3275031"/>
            <a:ext cx="1299411" cy="276999"/>
          </a:xfrm>
          <a:prstGeom prst="rect">
            <a:avLst/>
          </a:prstGeom>
          <a:noFill/>
          <a:ln w="2540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1200" dirty="0"/>
              <a:t>groen</a:t>
            </a:r>
          </a:p>
        </p:txBody>
      </p:sp>
      <p:sp>
        <p:nvSpPr>
          <p:cNvPr id="33" name="Tekstvak 32">
            <a:extLst>
              <a:ext uri="{FF2B5EF4-FFF2-40B4-BE49-F238E27FC236}">
                <a16:creationId xmlns:a16="http://schemas.microsoft.com/office/drawing/2014/main" id="{48B203B0-799F-FFE0-DBEE-86E362013E33}"/>
              </a:ext>
            </a:extLst>
          </p:cNvPr>
          <p:cNvSpPr txBox="1"/>
          <p:nvPr/>
        </p:nvSpPr>
        <p:spPr>
          <a:xfrm rot="16200000">
            <a:off x="311192" y="4311110"/>
            <a:ext cx="772749" cy="276999"/>
          </a:xfrm>
          <a:prstGeom prst="rect">
            <a:avLst/>
          </a:prstGeom>
          <a:noFill/>
          <a:ln w="2540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1200" dirty="0"/>
              <a:t>berging</a:t>
            </a:r>
          </a:p>
        </p:txBody>
      </p:sp>
    </p:spTree>
    <p:extLst>
      <p:ext uri="{BB962C8B-B14F-4D97-AF65-F5344CB8AC3E}">
        <p14:creationId xmlns:p14="http://schemas.microsoft.com/office/powerpoint/2010/main" val="37027602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11413" y="196850"/>
            <a:ext cx="6553200" cy="366347"/>
          </a:xfrm>
        </p:spPr>
        <p:txBody>
          <a:bodyPr/>
          <a:lstStyle/>
          <a:p>
            <a:r>
              <a:rPr lang="nl-NL" sz="1600" dirty="0"/>
              <a:t>Foto’s nieuwe situatie</a:t>
            </a:r>
          </a:p>
        </p:txBody>
      </p:sp>
      <p:pic>
        <p:nvPicPr>
          <p:cNvPr id="3" name="9608879B-B4A0-482F-A273-8687C75AA076" descr="IMG_5788.jpg">
            <a:extLst>
              <a:ext uri="{FF2B5EF4-FFF2-40B4-BE49-F238E27FC236}">
                <a16:creationId xmlns:a16="http://schemas.microsoft.com/office/drawing/2014/main" id="{341BEA5A-A70A-45C7-993F-B06AD86D5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54" y="950674"/>
            <a:ext cx="4062046" cy="4062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E7A08AA6-9D17-4F55-8B94-C292D15C74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4716" y="950674"/>
            <a:ext cx="4062046" cy="4062046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53468CB7-E912-44F4-A4E3-FEDB79864E18}"/>
              </a:ext>
            </a:extLst>
          </p:cNvPr>
          <p:cNvSpPr txBox="1"/>
          <p:nvPr/>
        </p:nvSpPr>
        <p:spPr>
          <a:xfrm>
            <a:off x="424894" y="712146"/>
            <a:ext cx="11423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200" i="1"/>
            </a:lvl1pPr>
          </a:lstStyle>
          <a:p>
            <a:r>
              <a:rPr lang="nl-NL" dirty="0"/>
              <a:t>Van Rijnstraat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43E44C22-A0F1-45F2-91F1-24A329EFB8A3}"/>
              </a:ext>
            </a:extLst>
          </p:cNvPr>
          <p:cNvSpPr txBox="1"/>
          <p:nvPr/>
        </p:nvSpPr>
        <p:spPr>
          <a:xfrm>
            <a:off x="4753832" y="712146"/>
            <a:ext cx="10310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i="1" dirty="0"/>
              <a:t>Oosterstraat</a:t>
            </a:r>
          </a:p>
        </p:txBody>
      </p:sp>
      <p:sp>
        <p:nvSpPr>
          <p:cNvPr id="5" name="Tijdelijke aanduiding voor dianummer 3">
            <a:extLst>
              <a:ext uri="{FF2B5EF4-FFF2-40B4-BE49-F238E27FC236}">
                <a16:creationId xmlns:a16="http://schemas.microsoft.com/office/drawing/2014/main" id="{F5E40BB7-5C17-1274-8E5D-95C43ECA6E1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" y="4967288"/>
            <a:ext cx="193430" cy="177800"/>
          </a:xfrm>
        </p:spPr>
        <p:txBody>
          <a:bodyPr/>
          <a:lstStyle/>
          <a:p>
            <a:fld id="{BB5D7770-AF15-42AE-8BA9-6F0181C4C67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5533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EAFD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kstvak 24">
            <a:extLst>
              <a:ext uri="{FF2B5EF4-FFF2-40B4-BE49-F238E27FC236}">
                <a16:creationId xmlns:a16="http://schemas.microsoft.com/office/drawing/2014/main" id="{F4154F2F-F97A-6B18-B76F-E327F5CE659A}"/>
              </a:ext>
            </a:extLst>
          </p:cNvPr>
          <p:cNvSpPr txBox="1"/>
          <p:nvPr/>
        </p:nvSpPr>
        <p:spPr>
          <a:xfrm>
            <a:off x="6696853" y="7867"/>
            <a:ext cx="24471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i="1"/>
            </a:lvl1pPr>
          </a:lstStyle>
          <a:p>
            <a:r>
              <a:rPr lang="nl-NL" b="1" i="0" dirty="0"/>
              <a:t>Van Rijnstraat - overstort wadi</a:t>
            </a: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5B72BFCF-82E0-EFDC-D3A1-3C134BA016F4}"/>
              </a:ext>
            </a:extLst>
          </p:cNvPr>
          <p:cNvSpPr/>
          <p:nvPr/>
        </p:nvSpPr>
        <p:spPr>
          <a:xfrm>
            <a:off x="1220101" y="800147"/>
            <a:ext cx="7039402" cy="1577952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38BC72C0-5054-6BA9-57B2-179C1265A518}"/>
              </a:ext>
            </a:extLst>
          </p:cNvPr>
          <p:cNvSpPr/>
          <p:nvPr/>
        </p:nvSpPr>
        <p:spPr>
          <a:xfrm>
            <a:off x="2526199" y="800147"/>
            <a:ext cx="1045490" cy="1143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F6CE1252-0240-BD3C-9C2A-CFED369BE020}"/>
              </a:ext>
            </a:extLst>
          </p:cNvPr>
          <p:cNvSpPr/>
          <p:nvPr/>
        </p:nvSpPr>
        <p:spPr>
          <a:xfrm>
            <a:off x="5310559" y="800148"/>
            <a:ext cx="1857417" cy="292100"/>
          </a:xfrm>
          <a:prstGeom prst="rect">
            <a:avLst/>
          </a:prstGeom>
          <a:solidFill>
            <a:srgbClr val="DFF7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125BDECF-97E6-6A82-796F-D2EA05CA4AAA}"/>
              </a:ext>
            </a:extLst>
          </p:cNvPr>
          <p:cNvSpPr/>
          <p:nvPr/>
        </p:nvSpPr>
        <p:spPr>
          <a:xfrm>
            <a:off x="1220101" y="1361237"/>
            <a:ext cx="7039402" cy="1019523"/>
          </a:xfrm>
          <a:prstGeom prst="rect">
            <a:avLst/>
          </a:prstGeom>
          <a:solidFill>
            <a:srgbClr val="BDD7E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60EC6199-3521-F8D1-5E73-7256F0293592}"/>
              </a:ext>
            </a:extLst>
          </p:cNvPr>
          <p:cNvSpPr/>
          <p:nvPr/>
        </p:nvSpPr>
        <p:spPr>
          <a:xfrm>
            <a:off x="3035854" y="1657397"/>
            <a:ext cx="2718148" cy="17657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hthoek 18">
            <a:extLst>
              <a:ext uri="{FF2B5EF4-FFF2-40B4-BE49-F238E27FC236}">
                <a16:creationId xmlns:a16="http://schemas.microsoft.com/office/drawing/2014/main" id="{86593C87-7656-6AEF-5E54-FB97E41D3CDA}"/>
              </a:ext>
            </a:extLst>
          </p:cNvPr>
          <p:cNvSpPr/>
          <p:nvPr/>
        </p:nvSpPr>
        <p:spPr>
          <a:xfrm rot="5400000">
            <a:off x="5305938" y="1384762"/>
            <a:ext cx="719555" cy="17657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Rechthoek 26">
            <a:extLst>
              <a:ext uri="{FF2B5EF4-FFF2-40B4-BE49-F238E27FC236}">
                <a16:creationId xmlns:a16="http://schemas.microsoft.com/office/drawing/2014/main" id="{C61DCA40-837B-E5AD-0BD0-0C90ECB8ECD5}"/>
              </a:ext>
            </a:extLst>
          </p:cNvPr>
          <p:cNvSpPr/>
          <p:nvPr/>
        </p:nvSpPr>
        <p:spPr>
          <a:xfrm rot="5400000">
            <a:off x="6468988" y="1384764"/>
            <a:ext cx="719555" cy="17657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Ovaal 27">
            <a:extLst>
              <a:ext uri="{FF2B5EF4-FFF2-40B4-BE49-F238E27FC236}">
                <a16:creationId xmlns:a16="http://schemas.microsoft.com/office/drawing/2014/main" id="{C94E12AA-7B08-BB71-BDE5-6B32C20FD6EA}"/>
              </a:ext>
            </a:extLst>
          </p:cNvPr>
          <p:cNvSpPr/>
          <p:nvPr/>
        </p:nvSpPr>
        <p:spPr>
          <a:xfrm>
            <a:off x="2864816" y="1466230"/>
            <a:ext cx="368256" cy="36825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93" name="Rechthoek 992">
            <a:extLst>
              <a:ext uri="{FF2B5EF4-FFF2-40B4-BE49-F238E27FC236}">
                <a16:creationId xmlns:a16="http://schemas.microsoft.com/office/drawing/2014/main" id="{ABBE1FD4-D556-E5C1-BE46-582B4D303301}"/>
              </a:ext>
            </a:extLst>
          </p:cNvPr>
          <p:cNvSpPr/>
          <p:nvPr/>
        </p:nvSpPr>
        <p:spPr>
          <a:xfrm rot="16200000">
            <a:off x="5535398" y="1153689"/>
            <a:ext cx="262589" cy="138111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98" name="Rechthoek 997">
            <a:extLst>
              <a:ext uri="{FF2B5EF4-FFF2-40B4-BE49-F238E27FC236}">
                <a16:creationId xmlns:a16="http://schemas.microsoft.com/office/drawing/2014/main" id="{E4E8F8E6-5246-00F2-6AFB-B3819FD235C1}"/>
              </a:ext>
            </a:extLst>
          </p:cNvPr>
          <p:cNvSpPr/>
          <p:nvPr/>
        </p:nvSpPr>
        <p:spPr>
          <a:xfrm>
            <a:off x="3074309" y="1677241"/>
            <a:ext cx="176573" cy="1357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99" name="Rechthoek 998">
            <a:extLst>
              <a:ext uri="{FF2B5EF4-FFF2-40B4-BE49-F238E27FC236}">
                <a16:creationId xmlns:a16="http://schemas.microsoft.com/office/drawing/2014/main" id="{8C3D9FA4-BFB5-4B33-72AD-9FE317FA5974}"/>
              </a:ext>
            </a:extLst>
          </p:cNvPr>
          <p:cNvSpPr/>
          <p:nvPr/>
        </p:nvSpPr>
        <p:spPr>
          <a:xfrm rot="16200000">
            <a:off x="6696606" y="1154556"/>
            <a:ext cx="264320" cy="138111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01" name="Rechthoek 1000">
            <a:extLst>
              <a:ext uri="{FF2B5EF4-FFF2-40B4-BE49-F238E27FC236}">
                <a16:creationId xmlns:a16="http://schemas.microsoft.com/office/drawing/2014/main" id="{E9D7AE0E-C8FA-ACA4-6531-7F974BDEBC65}"/>
              </a:ext>
            </a:extLst>
          </p:cNvPr>
          <p:cNvSpPr/>
          <p:nvPr/>
        </p:nvSpPr>
        <p:spPr>
          <a:xfrm>
            <a:off x="8150445" y="1677241"/>
            <a:ext cx="176573" cy="135732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02" name="Pijl: rechts 1001">
            <a:extLst>
              <a:ext uri="{FF2B5EF4-FFF2-40B4-BE49-F238E27FC236}">
                <a16:creationId xmlns:a16="http://schemas.microsoft.com/office/drawing/2014/main" id="{AD600ACA-7796-48D9-2074-1A4FF1E59388}"/>
              </a:ext>
            </a:extLst>
          </p:cNvPr>
          <p:cNvSpPr/>
          <p:nvPr/>
        </p:nvSpPr>
        <p:spPr>
          <a:xfrm>
            <a:off x="6917051" y="1577218"/>
            <a:ext cx="1681069" cy="338148"/>
          </a:xfrm>
          <a:prstGeom prst="rightArrow">
            <a:avLst>
              <a:gd name="adj1" fmla="val 51408"/>
              <a:gd name="adj2" fmla="val 50000"/>
            </a:avLst>
          </a:prstGeom>
          <a:solidFill>
            <a:schemeClr val="bg1"/>
          </a:solidFill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00" name="Rechthoek 999">
            <a:extLst>
              <a:ext uri="{FF2B5EF4-FFF2-40B4-BE49-F238E27FC236}">
                <a16:creationId xmlns:a16="http://schemas.microsoft.com/office/drawing/2014/main" id="{0228D43A-0ABC-071D-0B28-B04830F3B11B}"/>
              </a:ext>
            </a:extLst>
          </p:cNvPr>
          <p:cNvSpPr/>
          <p:nvPr/>
        </p:nvSpPr>
        <p:spPr>
          <a:xfrm>
            <a:off x="6762749" y="1678782"/>
            <a:ext cx="1719175" cy="135732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sz="135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034" name="Groep 1033">
            <a:extLst>
              <a:ext uri="{FF2B5EF4-FFF2-40B4-BE49-F238E27FC236}">
                <a16:creationId xmlns:a16="http://schemas.microsoft.com/office/drawing/2014/main" id="{58B0C744-9203-77FA-A5F1-4BCE442609FE}"/>
              </a:ext>
            </a:extLst>
          </p:cNvPr>
          <p:cNvGrpSpPr/>
          <p:nvPr/>
        </p:nvGrpSpPr>
        <p:grpSpPr>
          <a:xfrm>
            <a:off x="117166" y="99609"/>
            <a:ext cx="880514" cy="904993"/>
            <a:chOff x="932855" y="462846"/>
            <a:chExt cx="527102" cy="541756"/>
          </a:xfrm>
        </p:grpSpPr>
        <p:sp>
          <p:nvSpPr>
            <p:cNvPr id="1035" name="Ovaal 1034">
              <a:extLst>
                <a:ext uri="{FF2B5EF4-FFF2-40B4-BE49-F238E27FC236}">
                  <a16:creationId xmlns:a16="http://schemas.microsoft.com/office/drawing/2014/main" id="{6993DBD8-F601-2BE1-F526-96AF2A93EB6E}"/>
                </a:ext>
              </a:extLst>
            </p:cNvPr>
            <p:cNvSpPr/>
            <p:nvPr/>
          </p:nvSpPr>
          <p:spPr>
            <a:xfrm>
              <a:off x="932855" y="462846"/>
              <a:ext cx="525699" cy="527101"/>
            </a:xfrm>
            <a:prstGeom prst="ellipse">
              <a:avLst/>
            </a:prstGeom>
            <a:gradFill flip="none" rotWithShape="1">
              <a:gsLst>
                <a:gs pos="0">
                  <a:srgbClr val="FFFF00"/>
                </a:gs>
                <a:gs pos="51000">
                  <a:srgbClr val="FFFF00"/>
                </a:gs>
                <a:gs pos="100000">
                  <a:srgbClr val="DFF7FE"/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nl-NL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1037" name="Graphic 1036" descr="Zon">
              <a:extLst>
                <a:ext uri="{FF2B5EF4-FFF2-40B4-BE49-F238E27FC236}">
                  <a16:creationId xmlns:a16="http://schemas.microsoft.com/office/drawing/2014/main" id="{F63946C6-38EE-19FA-0AAA-41902741E5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32855" y="477500"/>
              <a:ext cx="527102" cy="527102"/>
            </a:xfrm>
            <a:prstGeom prst="rect">
              <a:avLst/>
            </a:prstGeom>
          </p:spPr>
        </p:pic>
      </p:grpSp>
      <p:sp>
        <p:nvSpPr>
          <p:cNvPr id="1483" name="Tekstvak 1482">
            <a:extLst>
              <a:ext uri="{FF2B5EF4-FFF2-40B4-BE49-F238E27FC236}">
                <a16:creationId xmlns:a16="http://schemas.microsoft.com/office/drawing/2014/main" id="{021866EE-7DC9-3BE4-CA58-8DAF606F8C36}"/>
              </a:ext>
            </a:extLst>
          </p:cNvPr>
          <p:cNvSpPr txBox="1"/>
          <p:nvPr/>
        </p:nvSpPr>
        <p:spPr>
          <a:xfrm>
            <a:off x="2526199" y="1046419"/>
            <a:ext cx="10403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i="1"/>
            </a:lvl1pPr>
          </a:lstStyle>
          <a:p>
            <a:pPr algn="ctr"/>
            <a:r>
              <a:rPr lang="nl-NL" b="1" i="0" dirty="0"/>
              <a:t>rioolsleuf</a:t>
            </a:r>
          </a:p>
        </p:txBody>
      </p:sp>
      <p:sp>
        <p:nvSpPr>
          <p:cNvPr id="1484" name="Tekstvak 1483">
            <a:extLst>
              <a:ext uri="{FF2B5EF4-FFF2-40B4-BE49-F238E27FC236}">
                <a16:creationId xmlns:a16="http://schemas.microsoft.com/office/drawing/2014/main" id="{2492DAE7-2B8E-6FF4-77A2-7C5471C84655}"/>
              </a:ext>
            </a:extLst>
          </p:cNvPr>
          <p:cNvSpPr txBox="1"/>
          <p:nvPr/>
        </p:nvSpPr>
        <p:spPr>
          <a:xfrm>
            <a:off x="5799009" y="811093"/>
            <a:ext cx="8805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i="1"/>
            </a:lvl1pPr>
          </a:lstStyle>
          <a:p>
            <a:pPr algn="ctr"/>
            <a:r>
              <a:rPr lang="nl-NL" b="1" i="0" dirty="0"/>
              <a:t>wadi</a:t>
            </a:r>
          </a:p>
        </p:txBody>
      </p:sp>
      <p:sp>
        <p:nvSpPr>
          <p:cNvPr id="1486" name="Tekstvak 1485">
            <a:extLst>
              <a:ext uri="{FF2B5EF4-FFF2-40B4-BE49-F238E27FC236}">
                <a16:creationId xmlns:a16="http://schemas.microsoft.com/office/drawing/2014/main" id="{B30285B3-63CC-525A-9D00-70CECFDCE349}"/>
              </a:ext>
            </a:extLst>
          </p:cNvPr>
          <p:cNvSpPr txBox="1"/>
          <p:nvPr/>
        </p:nvSpPr>
        <p:spPr>
          <a:xfrm>
            <a:off x="8259503" y="1254424"/>
            <a:ext cx="7647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i="1"/>
            </a:lvl1pPr>
          </a:lstStyle>
          <a:p>
            <a:pPr algn="ctr"/>
            <a:r>
              <a:rPr lang="nl-NL" b="1" i="0" dirty="0"/>
              <a:t>gemaal</a:t>
            </a:r>
          </a:p>
        </p:txBody>
      </p:sp>
      <p:cxnSp>
        <p:nvCxnSpPr>
          <p:cNvPr id="1508" name="Rechte verbindingslijn 1507">
            <a:extLst>
              <a:ext uri="{FF2B5EF4-FFF2-40B4-BE49-F238E27FC236}">
                <a16:creationId xmlns:a16="http://schemas.microsoft.com/office/drawing/2014/main" id="{ABC5E707-15E4-204E-86E2-E9674296AF5C}"/>
              </a:ext>
            </a:extLst>
          </p:cNvPr>
          <p:cNvCxnSpPr>
            <a:cxnSpLocks/>
          </p:cNvCxnSpPr>
          <p:nvPr/>
        </p:nvCxnSpPr>
        <p:spPr>
          <a:xfrm>
            <a:off x="1220101" y="1085798"/>
            <a:ext cx="7039402" cy="0"/>
          </a:xfrm>
          <a:prstGeom prst="line">
            <a:avLst/>
          </a:prstGeom>
          <a:ln w="12700">
            <a:solidFill>
              <a:schemeClr val="accent5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2" name="Rechthoek 991">
            <a:extLst>
              <a:ext uri="{FF2B5EF4-FFF2-40B4-BE49-F238E27FC236}">
                <a16:creationId xmlns:a16="http://schemas.microsoft.com/office/drawing/2014/main" id="{EA3642A8-B096-8EF4-B886-3AB0C3E6EF5D}"/>
              </a:ext>
            </a:extLst>
          </p:cNvPr>
          <p:cNvSpPr/>
          <p:nvPr/>
        </p:nvSpPr>
        <p:spPr>
          <a:xfrm>
            <a:off x="3035854" y="1676400"/>
            <a:ext cx="2698196" cy="13811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97" name="Tekstvak 1496">
            <a:extLst>
              <a:ext uri="{FF2B5EF4-FFF2-40B4-BE49-F238E27FC236}">
                <a16:creationId xmlns:a16="http://schemas.microsoft.com/office/drawing/2014/main" id="{D175ECE8-12D3-942A-0D22-315D9EDE51E4}"/>
              </a:ext>
            </a:extLst>
          </p:cNvPr>
          <p:cNvSpPr txBox="1"/>
          <p:nvPr/>
        </p:nvSpPr>
        <p:spPr>
          <a:xfrm>
            <a:off x="3972389" y="1606607"/>
            <a:ext cx="10403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i="1"/>
            </a:lvl1pPr>
          </a:lstStyle>
          <a:p>
            <a:pPr algn="ctr"/>
            <a:r>
              <a:rPr lang="nl-NL" b="1" i="0" dirty="0"/>
              <a:t>DT-riool</a:t>
            </a:r>
          </a:p>
        </p:txBody>
      </p:sp>
      <p:pic>
        <p:nvPicPr>
          <p:cNvPr id="1509" name="Afbeelding 1508">
            <a:extLst>
              <a:ext uri="{FF2B5EF4-FFF2-40B4-BE49-F238E27FC236}">
                <a16:creationId xmlns:a16="http://schemas.microsoft.com/office/drawing/2014/main" id="{7D1F9576-BA4A-F8D2-F2E3-5FC98C5E5E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3456" y="277836"/>
            <a:ext cx="1006662" cy="369250"/>
          </a:xfrm>
          <a:prstGeom prst="rect">
            <a:avLst/>
          </a:prstGeom>
        </p:spPr>
      </p:pic>
      <p:cxnSp>
        <p:nvCxnSpPr>
          <p:cNvPr id="4" name="Rechte verbindingslijn 3">
            <a:extLst>
              <a:ext uri="{FF2B5EF4-FFF2-40B4-BE49-F238E27FC236}">
                <a16:creationId xmlns:a16="http://schemas.microsoft.com/office/drawing/2014/main" id="{52EB4943-D9CB-EE2E-8343-E1952A074388}"/>
              </a:ext>
            </a:extLst>
          </p:cNvPr>
          <p:cNvCxnSpPr/>
          <p:nvPr/>
        </p:nvCxnSpPr>
        <p:spPr>
          <a:xfrm>
            <a:off x="1220101" y="834906"/>
            <a:ext cx="130609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525215B6-CAF6-5AB9-BBBF-3462BD4C241B}"/>
              </a:ext>
            </a:extLst>
          </p:cNvPr>
          <p:cNvCxnSpPr/>
          <p:nvPr/>
        </p:nvCxnSpPr>
        <p:spPr>
          <a:xfrm>
            <a:off x="3571689" y="834906"/>
            <a:ext cx="130609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6AF2908E-AD2D-12DF-E41C-7A1898DCFF9D}"/>
              </a:ext>
            </a:extLst>
          </p:cNvPr>
          <p:cNvCxnSpPr>
            <a:cxnSpLocks/>
          </p:cNvCxnSpPr>
          <p:nvPr/>
        </p:nvCxnSpPr>
        <p:spPr>
          <a:xfrm>
            <a:off x="2551564" y="834906"/>
            <a:ext cx="1045490" cy="0"/>
          </a:xfrm>
          <a:prstGeom prst="line">
            <a:avLst/>
          </a:prstGeom>
          <a:ln w="762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17438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EAFD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kstvak 24">
            <a:extLst>
              <a:ext uri="{FF2B5EF4-FFF2-40B4-BE49-F238E27FC236}">
                <a16:creationId xmlns:a16="http://schemas.microsoft.com/office/drawing/2014/main" id="{F4154F2F-F97A-6B18-B76F-E327F5CE659A}"/>
              </a:ext>
            </a:extLst>
          </p:cNvPr>
          <p:cNvSpPr txBox="1"/>
          <p:nvPr/>
        </p:nvSpPr>
        <p:spPr>
          <a:xfrm>
            <a:off x="6696853" y="7867"/>
            <a:ext cx="24471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i="1"/>
            </a:lvl1pPr>
          </a:lstStyle>
          <a:p>
            <a:r>
              <a:rPr lang="nl-NL" b="1" i="0" dirty="0"/>
              <a:t>Van Rijnstraat - overstort wadi</a:t>
            </a:r>
          </a:p>
        </p:txBody>
      </p:sp>
      <p:pic>
        <p:nvPicPr>
          <p:cNvPr id="22" name="Afbeelding 21">
            <a:extLst>
              <a:ext uri="{FF2B5EF4-FFF2-40B4-BE49-F238E27FC236}">
                <a16:creationId xmlns:a16="http://schemas.microsoft.com/office/drawing/2014/main" id="{EC53FFCD-DCC8-2ED1-7727-104B900E14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3456" y="277836"/>
            <a:ext cx="1006662" cy="369250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5B72BFCF-82E0-EFDC-D3A1-3C134BA016F4}"/>
              </a:ext>
            </a:extLst>
          </p:cNvPr>
          <p:cNvSpPr/>
          <p:nvPr/>
        </p:nvSpPr>
        <p:spPr>
          <a:xfrm>
            <a:off x="1220101" y="800147"/>
            <a:ext cx="7039402" cy="1577952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38BC72C0-5054-6BA9-57B2-179C1265A518}"/>
              </a:ext>
            </a:extLst>
          </p:cNvPr>
          <p:cNvSpPr/>
          <p:nvPr/>
        </p:nvSpPr>
        <p:spPr>
          <a:xfrm>
            <a:off x="2526199" y="800147"/>
            <a:ext cx="1045490" cy="1143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F6CE1252-0240-BD3C-9C2A-CFED369BE020}"/>
              </a:ext>
            </a:extLst>
          </p:cNvPr>
          <p:cNvSpPr/>
          <p:nvPr/>
        </p:nvSpPr>
        <p:spPr>
          <a:xfrm>
            <a:off x="5310559" y="800148"/>
            <a:ext cx="1857417" cy="292100"/>
          </a:xfrm>
          <a:prstGeom prst="rect">
            <a:avLst/>
          </a:prstGeom>
          <a:solidFill>
            <a:srgbClr val="DFF7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125BDECF-97E6-6A82-796F-D2EA05CA4AAA}"/>
              </a:ext>
            </a:extLst>
          </p:cNvPr>
          <p:cNvSpPr/>
          <p:nvPr/>
        </p:nvSpPr>
        <p:spPr>
          <a:xfrm>
            <a:off x="1220101" y="1361237"/>
            <a:ext cx="7039402" cy="1019523"/>
          </a:xfrm>
          <a:prstGeom prst="rect">
            <a:avLst/>
          </a:prstGeom>
          <a:solidFill>
            <a:srgbClr val="BDD7E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60EC6199-3521-F8D1-5E73-7256F0293592}"/>
              </a:ext>
            </a:extLst>
          </p:cNvPr>
          <p:cNvSpPr/>
          <p:nvPr/>
        </p:nvSpPr>
        <p:spPr>
          <a:xfrm>
            <a:off x="3035854" y="1657397"/>
            <a:ext cx="2718148" cy="17657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hthoek 18">
            <a:extLst>
              <a:ext uri="{FF2B5EF4-FFF2-40B4-BE49-F238E27FC236}">
                <a16:creationId xmlns:a16="http://schemas.microsoft.com/office/drawing/2014/main" id="{86593C87-7656-6AEF-5E54-FB97E41D3CDA}"/>
              </a:ext>
            </a:extLst>
          </p:cNvPr>
          <p:cNvSpPr/>
          <p:nvPr/>
        </p:nvSpPr>
        <p:spPr>
          <a:xfrm rot="5400000">
            <a:off x="5305938" y="1384762"/>
            <a:ext cx="719555" cy="17657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Rechthoek 26">
            <a:extLst>
              <a:ext uri="{FF2B5EF4-FFF2-40B4-BE49-F238E27FC236}">
                <a16:creationId xmlns:a16="http://schemas.microsoft.com/office/drawing/2014/main" id="{C61DCA40-837B-E5AD-0BD0-0C90ECB8ECD5}"/>
              </a:ext>
            </a:extLst>
          </p:cNvPr>
          <p:cNvSpPr/>
          <p:nvPr/>
        </p:nvSpPr>
        <p:spPr>
          <a:xfrm rot="5400000">
            <a:off x="6468988" y="1384764"/>
            <a:ext cx="719555" cy="17657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Ovaal 27">
            <a:extLst>
              <a:ext uri="{FF2B5EF4-FFF2-40B4-BE49-F238E27FC236}">
                <a16:creationId xmlns:a16="http://schemas.microsoft.com/office/drawing/2014/main" id="{C94E12AA-7B08-BB71-BDE5-6B32C20FD6EA}"/>
              </a:ext>
            </a:extLst>
          </p:cNvPr>
          <p:cNvSpPr/>
          <p:nvPr/>
        </p:nvSpPr>
        <p:spPr>
          <a:xfrm>
            <a:off x="2864816" y="1466230"/>
            <a:ext cx="368256" cy="36825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93" name="Rechthoek 992">
            <a:extLst>
              <a:ext uri="{FF2B5EF4-FFF2-40B4-BE49-F238E27FC236}">
                <a16:creationId xmlns:a16="http://schemas.microsoft.com/office/drawing/2014/main" id="{ABBE1FD4-D556-E5C1-BE46-582B4D303301}"/>
              </a:ext>
            </a:extLst>
          </p:cNvPr>
          <p:cNvSpPr/>
          <p:nvPr/>
        </p:nvSpPr>
        <p:spPr>
          <a:xfrm rot="16200000">
            <a:off x="5535398" y="1153689"/>
            <a:ext cx="262589" cy="138111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98" name="Rechthoek 997">
            <a:extLst>
              <a:ext uri="{FF2B5EF4-FFF2-40B4-BE49-F238E27FC236}">
                <a16:creationId xmlns:a16="http://schemas.microsoft.com/office/drawing/2014/main" id="{E4E8F8E6-5246-00F2-6AFB-B3819FD235C1}"/>
              </a:ext>
            </a:extLst>
          </p:cNvPr>
          <p:cNvSpPr/>
          <p:nvPr/>
        </p:nvSpPr>
        <p:spPr>
          <a:xfrm>
            <a:off x="3074309" y="1677241"/>
            <a:ext cx="176573" cy="1357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99" name="Rechthoek 998">
            <a:extLst>
              <a:ext uri="{FF2B5EF4-FFF2-40B4-BE49-F238E27FC236}">
                <a16:creationId xmlns:a16="http://schemas.microsoft.com/office/drawing/2014/main" id="{8C3D9FA4-BFB5-4B33-72AD-9FE317FA5974}"/>
              </a:ext>
            </a:extLst>
          </p:cNvPr>
          <p:cNvSpPr/>
          <p:nvPr/>
        </p:nvSpPr>
        <p:spPr>
          <a:xfrm rot="16200000">
            <a:off x="6696606" y="1154556"/>
            <a:ext cx="264320" cy="138111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01" name="Rechthoek 1000">
            <a:extLst>
              <a:ext uri="{FF2B5EF4-FFF2-40B4-BE49-F238E27FC236}">
                <a16:creationId xmlns:a16="http://schemas.microsoft.com/office/drawing/2014/main" id="{E9D7AE0E-C8FA-ACA4-6531-7F974BDEBC65}"/>
              </a:ext>
            </a:extLst>
          </p:cNvPr>
          <p:cNvSpPr/>
          <p:nvPr/>
        </p:nvSpPr>
        <p:spPr>
          <a:xfrm>
            <a:off x="8150445" y="1677241"/>
            <a:ext cx="176573" cy="135732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02" name="Pijl: rechts 1001">
            <a:extLst>
              <a:ext uri="{FF2B5EF4-FFF2-40B4-BE49-F238E27FC236}">
                <a16:creationId xmlns:a16="http://schemas.microsoft.com/office/drawing/2014/main" id="{AD600ACA-7796-48D9-2074-1A4FF1E59388}"/>
              </a:ext>
            </a:extLst>
          </p:cNvPr>
          <p:cNvSpPr/>
          <p:nvPr/>
        </p:nvSpPr>
        <p:spPr>
          <a:xfrm>
            <a:off x="6917051" y="1577218"/>
            <a:ext cx="1681069" cy="338148"/>
          </a:xfrm>
          <a:prstGeom prst="rightArrow">
            <a:avLst>
              <a:gd name="adj1" fmla="val 51408"/>
              <a:gd name="adj2" fmla="val 50000"/>
            </a:avLst>
          </a:prstGeom>
          <a:solidFill>
            <a:schemeClr val="bg1"/>
          </a:solidFill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00" name="Rechthoek 999">
            <a:extLst>
              <a:ext uri="{FF2B5EF4-FFF2-40B4-BE49-F238E27FC236}">
                <a16:creationId xmlns:a16="http://schemas.microsoft.com/office/drawing/2014/main" id="{0228D43A-0ABC-071D-0B28-B04830F3B11B}"/>
              </a:ext>
            </a:extLst>
          </p:cNvPr>
          <p:cNvSpPr/>
          <p:nvPr/>
        </p:nvSpPr>
        <p:spPr>
          <a:xfrm>
            <a:off x="6762749" y="1678782"/>
            <a:ext cx="1719175" cy="135732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16" name="Rechthoek 1015">
            <a:extLst>
              <a:ext uri="{FF2B5EF4-FFF2-40B4-BE49-F238E27FC236}">
                <a16:creationId xmlns:a16="http://schemas.microsoft.com/office/drawing/2014/main" id="{A8C4DBAF-D810-0646-A5AC-8CB0AA60BA04}"/>
              </a:ext>
            </a:extLst>
          </p:cNvPr>
          <p:cNvSpPr/>
          <p:nvPr/>
        </p:nvSpPr>
        <p:spPr>
          <a:xfrm>
            <a:off x="0" y="2584667"/>
            <a:ext cx="9144000" cy="2567276"/>
          </a:xfrm>
          <a:prstGeom prst="rect">
            <a:avLst/>
          </a:prstGeom>
          <a:solidFill>
            <a:schemeClr val="accent5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17" name="Graphic 1016" descr="Regen">
            <a:extLst>
              <a:ext uri="{FF2B5EF4-FFF2-40B4-BE49-F238E27FC236}">
                <a16:creationId xmlns:a16="http://schemas.microsoft.com/office/drawing/2014/main" id="{DF9F5710-3E99-42CA-7B53-29AC52171D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9749" y="2503470"/>
            <a:ext cx="1140864" cy="1140864"/>
          </a:xfrm>
          <a:prstGeom prst="rect">
            <a:avLst/>
          </a:prstGeom>
        </p:spPr>
      </p:pic>
      <p:grpSp>
        <p:nvGrpSpPr>
          <p:cNvPr id="1034" name="Groep 1033">
            <a:extLst>
              <a:ext uri="{FF2B5EF4-FFF2-40B4-BE49-F238E27FC236}">
                <a16:creationId xmlns:a16="http://schemas.microsoft.com/office/drawing/2014/main" id="{58B0C744-9203-77FA-A5F1-4BCE442609FE}"/>
              </a:ext>
            </a:extLst>
          </p:cNvPr>
          <p:cNvGrpSpPr/>
          <p:nvPr/>
        </p:nvGrpSpPr>
        <p:grpSpPr>
          <a:xfrm>
            <a:off x="117166" y="99609"/>
            <a:ext cx="880514" cy="904993"/>
            <a:chOff x="932855" y="462846"/>
            <a:chExt cx="527102" cy="541756"/>
          </a:xfrm>
        </p:grpSpPr>
        <p:sp>
          <p:nvSpPr>
            <p:cNvPr id="1035" name="Ovaal 1034">
              <a:extLst>
                <a:ext uri="{FF2B5EF4-FFF2-40B4-BE49-F238E27FC236}">
                  <a16:creationId xmlns:a16="http://schemas.microsoft.com/office/drawing/2014/main" id="{6993DBD8-F601-2BE1-F526-96AF2A93EB6E}"/>
                </a:ext>
              </a:extLst>
            </p:cNvPr>
            <p:cNvSpPr/>
            <p:nvPr/>
          </p:nvSpPr>
          <p:spPr>
            <a:xfrm>
              <a:off x="932855" y="462846"/>
              <a:ext cx="525699" cy="527101"/>
            </a:xfrm>
            <a:prstGeom prst="ellipse">
              <a:avLst/>
            </a:prstGeom>
            <a:gradFill flip="none" rotWithShape="1">
              <a:gsLst>
                <a:gs pos="0">
                  <a:srgbClr val="FFFF00"/>
                </a:gs>
                <a:gs pos="51000">
                  <a:srgbClr val="FFFF00"/>
                </a:gs>
                <a:gs pos="100000">
                  <a:srgbClr val="DFF7FE"/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nl-NL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1037" name="Graphic 1036" descr="Zon">
              <a:extLst>
                <a:ext uri="{FF2B5EF4-FFF2-40B4-BE49-F238E27FC236}">
                  <a16:creationId xmlns:a16="http://schemas.microsoft.com/office/drawing/2014/main" id="{F63946C6-38EE-19FA-0AAA-41902741E5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32855" y="477500"/>
              <a:ext cx="527102" cy="527102"/>
            </a:xfrm>
            <a:prstGeom prst="rect">
              <a:avLst/>
            </a:prstGeom>
          </p:spPr>
        </p:pic>
      </p:grpSp>
      <p:sp>
        <p:nvSpPr>
          <p:cNvPr id="1038" name="Rechthoek 1037">
            <a:extLst>
              <a:ext uri="{FF2B5EF4-FFF2-40B4-BE49-F238E27FC236}">
                <a16:creationId xmlns:a16="http://schemas.microsoft.com/office/drawing/2014/main" id="{7C4A041D-3592-7057-E247-333A544ED271}"/>
              </a:ext>
            </a:extLst>
          </p:cNvPr>
          <p:cNvSpPr/>
          <p:nvPr/>
        </p:nvSpPr>
        <p:spPr>
          <a:xfrm>
            <a:off x="1220101" y="3372297"/>
            <a:ext cx="7039402" cy="1577952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39" name="Rechthoek 1038">
            <a:extLst>
              <a:ext uri="{FF2B5EF4-FFF2-40B4-BE49-F238E27FC236}">
                <a16:creationId xmlns:a16="http://schemas.microsoft.com/office/drawing/2014/main" id="{584F9B43-A426-E574-E494-C249CFB1B35E}"/>
              </a:ext>
            </a:extLst>
          </p:cNvPr>
          <p:cNvSpPr/>
          <p:nvPr/>
        </p:nvSpPr>
        <p:spPr>
          <a:xfrm>
            <a:off x="2526199" y="3372297"/>
            <a:ext cx="1045490" cy="1143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40" name="Rechthoek 1039">
            <a:extLst>
              <a:ext uri="{FF2B5EF4-FFF2-40B4-BE49-F238E27FC236}">
                <a16:creationId xmlns:a16="http://schemas.microsoft.com/office/drawing/2014/main" id="{47417287-456C-9ABF-1326-7B277CC052FD}"/>
              </a:ext>
            </a:extLst>
          </p:cNvPr>
          <p:cNvSpPr/>
          <p:nvPr/>
        </p:nvSpPr>
        <p:spPr>
          <a:xfrm>
            <a:off x="5310559" y="3372298"/>
            <a:ext cx="1857417" cy="292100"/>
          </a:xfrm>
          <a:prstGeom prst="rect">
            <a:avLst/>
          </a:prstGeom>
          <a:solidFill>
            <a:srgbClr val="629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44" name="Rechthoek 1043">
            <a:extLst>
              <a:ext uri="{FF2B5EF4-FFF2-40B4-BE49-F238E27FC236}">
                <a16:creationId xmlns:a16="http://schemas.microsoft.com/office/drawing/2014/main" id="{794146DF-4F1E-B40B-6343-3A74605E3F59}"/>
              </a:ext>
            </a:extLst>
          </p:cNvPr>
          <p:cNvSpPr/>
          <p:nvPr/>
        </p:nvSpPr>
        <p:spPr>
          <a:xfrm>
            <a:off x="1220101" y="3930726"/>
            <a:ext cx="7039402" cy="1019523"/>
          </a:xfrm>
          <a:prstGeom prst="rect">
            <a:avLst/>
          </a:prstGeom>
          <a:solidFill>
            <a:srgbClr val="BDD7E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45" name="Rechthoek 1044">
            <a:extLst>
              <a:ext uri="{FF2B5EF4-FFF2-40B4-BE49-F238E27FC236}">
                <a16:creationId xmlns:a16="http://schemas.microsoft.com/office/drawing/2014/main" id="{4FCF04C0-E6BA-1E06-7A2B-621BA24970D8}"/>
              </a:ext>
            </a:extLst>
          </p:cNvPr>
          <p:cNvSpPr/>
          <p:nvPr/>
        </p:nvSpPr>
        <p:spPr>
          <a:xfrm>
            <a:off x="3035854" y="4229547"/>
            <a:ext cx="2718148" cy="17657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46" name="Rechthoek 1045">
            <a:extLst>
              <a:ext uri="{FF2B5EF4-FFF2-40B4-BE49-F238E27FC236}">
                <a16:creationId xmlns:a16="http://schemas.microsoft.com/office/drawing/2014/main" id="{D331754B-7BF5-3F96-D1AC-C681F6AE302E}"/>
              </a:ext>
            </a:extLst>
          </p:cNvPr>
          <p:cNvSpPr/>
          <p:nvPr/>
        </p:nvSpPr>
        <p:spPr>
          <a:xfrm rot="5400000">
            <a:off x="5305938" y="3956912"/>
            <a:ext cx="719555" cy="17657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47" name="Rechthoek 1046">
            <a:extLst>
              <a:ext uri="{FF2B5EF4-FFF2-40B4-BE49-F238E27FC236}">
                <a16:creationId xmlns:a16="http://schemas.microsoft.com/office/drawing/2014/main" id="{CAAB7EFE-3027-6EC6-05C5-F08E57D1FC89}"/>
              </a:ext>
            </a:extLst>
          </p:cNvPr>
          <p:cNvSpPr/>
          <p:nvPr/>
        </p:nvSpPr>
        <p:spPr>
          <a:xfrm rot="5400000">
            <a:off x="6468988" y="3956914"/>
            <a:ext cx="719555" cy="17657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48" name="Ovaal 1047">
            <a:extLst>
              <a:ext uri="{FF2B5EF4-FFF2-40B4-BE49-F238E27FC236}">
                <a16:creationId xmlns:a16="http://schemas.microsoft.com/office/drawing/2014/main" id="{66FF36B0-412A-BDBA-9983-0E5D05B29443}"/>
              </a:ext>
            </a:extLst>
          </p:cNvPr>
          <p:cNvSpPr/>
          <p:nvPr/>
        </p:nvSpPr>
        <p:spPr>
          <a:xfrm>
            <a:off x="2864816" y="4038380"/>
            <a:ext cx="368256" cy="36825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49" name="Rechthoek 1048">
            <a:extLst>
              <a:ext uri="{FF2B5EF4-FFF2-40B4-BE49-F238E27FC236}">
                <a16:creationId xmlns:a16="http://schemas.microsoft.com/office/drawing/2014/main" id="{3FC146DB-9FEC-FD99-B7E4-C7CDEE08B4C3}"/>
              </a:ext>
            </a:extLst>
          </p:cNvPr>
          <p:cNvSpPr/>
          <p:nvPr/>
        </p:nvSpPr>
        <p:spPr>
          <a:xfrm>
            <a:off x="5490476" y="4249391"/>
            <a:ext cx="245271" cy="13752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50" name="Rechthoek 1049">
            <a:extLst>
              <a:ext uri="{FF2B5EF4-FFF2-40B4-BE49-F238E27FC236}">
                <a16:creationId xmlns:a16="http://schemas.microsoft.com/office/drawing/2014/main" id="{4B3964C8-D0D0-DB0A-0D32-20A5D90F5E4C}"/>
              </a:ext>
            </a:extLst>
          </p:cNvPr>
          <p:cNvSpPr/>
          <p:nvPr/>
        </p:nvSpPr>
        <p:spPr>
          <a:xfrm rot="16200000">
            <a:off x="5371950" y="3885592"/>
            <a:ext cx="585789" cy="14180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51" name="Rechthoek 1050">
            <a:extLst>
              <a:ext uri="{FF2B5EF4-FFF2-40B4-BE49-F238E27FC236}">
                <a16:creationId xmlns:a16="http://schemas.microsoft.com/office/drawing/2014/main" id="{B1BADE25-0BCE-6EBD-623A-0CE9561C95F8}"/>
              </a:ext>
            </a:extLst>
          </p:cNvPr>
          <p:cNvSpPr/>
          <p:nvPr/>
        </p:nvSpPr>
        <p:spPr>
          <a:xfrm>
            <a:off x="3074309" y="4249391"/>
            <a:ext cx="176573" cy="1357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52" name="Rechthoek 1051">
            <a:extLst>
              <a:ext uri="{FF2B5EF4-FFF2-40B4-BE49-F238E27FC236}">
                <a16:creationId xmlns:a16="http://schemas.microsoft.com/office/drawing/2014/main" id="{00B59D62-E353-2471-4258-0EC2B0F27AC6}"/>
              </a:ext>
            </a:extLst>
          </p:cNvPr>
          <p:cNvSpPr/>
          <p:nvPr/>
        </p:nvSpPr>
        <p:spPr>
          <a:xfrm rot="16200000">
            <a:off x="6696606" y="3726706"/>
            <a:ext cx="264320" cy="138111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53" name="Rechthoek 1052">
            <a:extLst>
              <a:ext uri="{FF2B5EF4-FFF2-40B4-BE49-F238E27FC236}">
                <a16:creationId xmlns:a16="http://schemas.microsoft.com/office/drawing/2014/main" id="{7127EBE2-B8C3-C33B-77E3-01C710220D1B}"/>
              </a:ext>
            </a:extLst>
          </p:cNvPr>
          <p:cNvSpPr/>
          <p:nvPr/>
        </p:nvSpPr>
        <p:spPr>
          <a:xfrm>
            <a:off x="8150445" y="4249391"/>
            <a:ext cx="176573" cy="135732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54" name="Pijl: rechts 1053">
            <a:extLst>
              <a:ext uri="{FF2B5EF4-FFF2-40B4-BE49-F238E27FC236}">
                <a16:creationId xmlns:a16="http://schemas.microsoft.com/office/drawing/2014/main" id="{2112C0BF-9CDF-2A61-0804-22077582D179}"/>
              </a:ext>
            </a:extLst>
          </p:cNvPr>
          <p:cNvSpPr/>
          <p:nvPr/>
        </p:nvSpPr>
        <p:spPr>
          <a:xfrm>
            <a:off x="6917051" y="4149368"/>
            <a:ext cx="1681069" cy="338148"/>
          </a:xfrm>
          <a:prstGeom prst="rightArrow">
            <a:avLst>
              <a:gd name="adj1" fmla="val 51408"/>
              <a:gd name="adj2" fmla="val 50000"/>
            </a:avLst>
          </a:prstGeom>
          <a:solidFill>
            <a:schemeClr val="bg1"/>
          </a:solidFill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55" name="Rechthoek 1054">
            <a:extLst>
              <a:ext uri="{FF2B5EF4-FFF2-40B4-BE49-F238E27FC236}">
                <a16:creationId xmlns:a16="http://schemas.microsoft.com/office/drawing/2014/main" id="{EBFED7C4-2B04-905B-D7F7-6EDDFFA61267}"/>
              </a:ext>
            </a:extLst>
          </p:cNvPr>
          <p:cNvSpPr/>
          <p:nvPr/>
        </p:nvSpPr>
        <p:spPr>
          <a:xfrm>
            <a:off x="6829441" y="4249391"/>
            <a:ext cx="176573" cy="135732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79" name="Rechthoek 1478">
            <a:extLst>
              <a:ext uri="{FF2B5EF4-FFF2-40B4-BE49-F238E27FC236}">
                <a16:creationId xmlns:a16="http://schemas.microsoft.com/office/drawing/2014/main" id="{EEF243B4-5AB5-EE7E-074A-FA0243E94863}"/>
              </a:ext>
            </a:extLst>
          </p:cNvPr>
          <p:cNvSpPr/>
          <p:nvPr/>
        </p:nvSpPr>
        <p:spPr>
          <a:xfrm>
            <a:off x="2526199" y="3582455"/>
            <a:ext cx="1045490" cy="348272"/>
          </a:xfrm>
          <a:prstGeom prst="rect">
            <a:avLst/>
          </a:prstGeom>
          <a:solidFill>
            <a:srgbClr val="BDD7E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80" name="Pijl: omlaag 1479">
            <a:extLst>
              <a:ext uri="{FF2B5EF4-FFF2-40B4-BE49-F238E27FC236}">
                <a16:creationId xmlns:a16="http://schemas.microsoft.com/office/drawing/2014/main" id="{0B279CBF-AE4A-D7F1-A98C-EF867CA5BF2D}"/>
              </a:ext>
            </a:extLst>
          </p:cNvPr>
          <p:cNvSpPr/>
          <p:nvPr/>
        </p:nvSpPr>
        <p:spPr>
          <a:xfrm>
            <a:off x="2889546" y="3372298"/>
            <a:ext cx="164413" cy="209640"/>
          </a:xfrm>
          <a:prstGeom prst="downArrow">
            <a:avLst>
              <a:gd name="adj1" fmla="val 41964"/>
              <a:gd name="adj2" fmla="val 45981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81" name="Pijl: omlaag 1480">
            <a:extLst>
              <a:ext uri="{FF2B5EF4-FFF2-40B4-BE49-F238E27FC236}">
                <a16:creationId xmlns:a16="http://schemas.microsoft.com/office/drawing/2014/main" id="{D5F410BB-2D53-9C31-8780-88E87615DFFA}"/>
              </a:ext>
            </a:extLst>
          </p:cNvPr>
          <p:cNvSpPr/>
          <p:nvPr/>
        </p:nvSpPr>
        <p:spPr>
          <a:xfrm rot="16200000">
            <a:off x="7562533" y="3461938"/>
            <a:ext cx="176575" cy="1786984"/>
          </a:xfrm>
          <a:prstGeom prst="downArrow">
            <a:avLst>
              <a:gd name="adj1" fmla="val 41964"/>
              <a:gd name="adj2" fmla="val 54672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83" name="Tekstvak 1482">
            <a:extLst>
              <a:ext uri="{FF2B5EF4-FFF2-40B4-BE49-F238E27FC236}">
                <a16:creationId xmlns:a16="http://schemas.microsoft.com/office/drawing/2014/main" id="{021866EE-7DC9-3BE4-CA58-8DAF606F8C36}"/>
              </a:ext>
            </a:extLst>
          </p:cNvPr>
          <p:cNvSpPr txBox="1"/>
          <p:nvPr/>
        </p:nvSpPr>
        <p:spPr>
          <a:xfrm>
            <a:off x="2526199" y="1046419"/>
            <a:ext cx="10403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i="1"/>
            </a:lvl1pPr>
          </a:lstStyle>
          <a:p>
            <a:pPr algn="ctr"/>
            <a:r>
              <a:rPr lang="nl-NL" b="1" i="0" dirty="0"/>
              <a:t>rioolsleuf</a:t>
            </a:r>
          </a:p>
        </p:txBody>
      </p:sp>
      <p:sp>
        <p:nvSpPr>
          <p:cNvPr id="1484" name="Tekstvak 1483">
            <a:extLst>
              <a:ext uri="{FF2B5EF4-FFF2-40B4-BE49-F238E27FC236}">
                <a16:creationId xmlns:a16="http://schemas.microsoft.com/office/drawing/2014/main" id="{2492DAE7-2B8E-6FF4-77A2-7C5471C84655}"/>
              </a:ext>
            </a:extLst>
          </p:cNvPr>
          <p:cNvSpPr txBox="1"/>
          <p:nvPr/>
        </p:nvSpPr>
        <p:spPr>
          <a:xfrm>
            <a:off x="5799009" y="811093"/>
            <a:ext cx="8805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i="1"/>
            </a:lvl1pPr>
          </a:lstStyle>
          <a:p>
            <a:pPr algn="ctr"/>
            <a:r>
              <a:rPr lang="nl-NL" b="1" i="0" dirty="0"/>
              <a:t>wadi</a:t>
            </a:r>
          </a:p>
        </p:txBody>
      </p:sp>
      <p:sp>
        <p:nvSpPr>
          <p:cNvPr id="1486" name="Tekstvak 1485">
            <a:extLst>
              <a:ext uri="{FF2B5EF4-FFF2-40B4-BE49-F238E27FC236}">
                <a16:creationId xmlns:a16="http://schemas.microsoft.com/office/drawing/2014/main" id="{B30285B3-63CC-525A-9D00-70CECFDCE349}"/>
              </a:ext>
            </a:extLst>
          </p:cNvPr>
          <p:cNvSpPr txBox="1"/>
          <p:nvPr/>
        </p:nvSpPr>
        <p:spPr>
          <a:xfrm>
            <a:off x="8259503" y="1254424"/>
            <a:ext cx="7647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i="1"/>
            </a:lvl1pPr>
          </a:lstStyle>
          <a:p>
            <a:pPr algn="ctr"/>
            <a:r>
              <a:rPr lang="nl-NL" b="1" i="0" dirty="0"/>
              <a:t>gemaal</a:t>
            </a:r>
          </a:p>
        </p:txBody>
      </p:sp>
      <p:sp>
        <p:nvSpPr>
          <p:cNvPr id="1487" name="Tekstvak 1486">
            <a:extLst>
              <a:ext uri="{FF2B5EF4-FFF2-40B4-BE49-F238E27FC236}">
                <a16:creationId xmlns:a16="http://schemas.microsoft.com/office/drawing/2014/main" id="{C9858E2E-CCAF-F829-525C-2C6058A603F5}"/>
              </a:ext>
            </a:extLst>
          </p:cNvPr>
          <p:cNvSpPr txBox="1"/>
          <p:nvPr/>
        </p:nvSpPr>
        <p:spPr>
          <a:xfrm>
            <a:off x="5799009" y="3272987"/>
            <a:ext cx="8805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i="1"/>
            </a:lvl1pPr>
          </a:lstStyle>
          <a:p>
            <a:pPr algn="ctr"/>
            <a:r>
              <a:rPr lang="nl-NL" b="1" i="0" dirty="0"/>
              <a:t>wadi</a:t>
            </a:r>
          </a:p>
        </p:txBody>
      </p:sp>
      <p:sp>
        <p:nvSpPr>
          <p:cNvPr id="1488" name="Tekstvak 1487">
            <a:extLst>
              <a:ext uri="{FF2B5EF4-FFF2-40B4-BE49-F238E27FC236}">
                <a16:creationId xmlns:a16="http://schemas.microsoft.com/office/drawing/2014/main" id="{C69F2DDE-1BBB-94E1-A65C-C695A3775558}"/>
              </a:ext>
            </a:extLst>
          </p:cNvPr>
          <p:cNvSpPr txBox="1"/>
          <p:nvPr/>
        </p:nvSpPr>
        <p:spPr>
          <a:xfrm>
            <a:off x="8259503" y="3809910"/>
            <a:ext cx="7647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i="1"/>
            </a:lvl1pPr>
          </a:lstStyle>
          <a:p>
            <a:pPr algn="ctr"/>
            <a:r>
              <a:rPr lang="nl-NL" b="1" i="0" dirty="0"/>
              <a:t>gemaal</a:t>
            </a:r>
          </a:p>
        </p:txBody>
      </p:sp>
      <p:sp>
        <p:nvSpPr>
          <p:cNvPr id="1489" name="Tekstvak 1488">
            <a:extLst>
              <a:ext uri="{FF2B5EF4-FFF2-40B4-BE49-F238E27FC236}">
                <a16:creationId xmlns:a16="http://schemas.microsoft.com/office/drawing/2014/main" id="{85D8B963-5A35-4B7E-31BD-51B195DEAC36}"/>
              </a:ext>
            </a:extLst>
          </p:cNvPr>
          <p:cNvSpPr txBox="1"/>
          <p:nvPr/>
        </p:nvSpPr>
        <p:spPr>
          <a:xfrm>
            <a:off x="2526199" y="3677528"/>
            <a:ext cx="10403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i="1"/>
            </a:lvl1pPr>
          </a:lstStyle>
          <a:p>
            <a:pPr algn="ctr"/>
            <a:r>
              <a:rPr lang="nl-NL" b="1" i="0" dirty="0"/>
              <a:t>rioolsleuf</a:t>
            </a:r>
          </a:p>
        </p:txBody>
      </p:sp>
      <p:sp>
        <p:nvSpPr>
          <p:cNvPr id="1490" name="Pijl: omlaag 1489">
            <a:extLst>
              <a:ext uri="{FF2B5EF4-FFF2-40B4-BE49-F238E27FC236}">
                <a16:creationId xmlns:a16="http://schemas.microsoft.com/office/drawing/2014/main" id="{CC3C3CF5-86DA-2341-A2CF-3CC9978FF96A}"/>
              </a:ext>
            </a:extLst>
          </p:cNvPr>
          <p:cNvSpPr/>
          <p:nvPr/>
        </p:nvSpPr>
        <p:spPr>
          <a:xfrm>
            <a:off x="2738400" y="3372298"/>
            <a:ext cx="164413" cy="209640"/>
          </a:xfrm>
          <a:prstGeom prst="downArrow">
            <a:avLst>
              <a:gd name="adj1" fmla="val 41964"/>
              <a:gd name="adj2" fmla="val 45981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91" name="Pijl: omlaag 1490">
            <a:extLst>
              <a:ext uri="{FF2B5EF4-FFF2-40B4-BE49-F238E27FC236}">
                <a16:creationId xmlns:a16="http://schemas.microsoft.com/office/drawing/2014/main" id="{9CD7A95B-4F19-5785-B6A0-8FEFF9FB9B7C}"/>
              </a:ext>
            </a:extLst>
          </p:cNvPr>
          <p:cNvSpPr/>
          <p:nvPr/>
        </p:nvSpPr>
        <p:spPr>
          <a:xfrm>
            <a:off x="2583538" y="3372298"/>
            <a:ext cx="164413" cy="209640"/>
          </a:xfrm>
          <a:prstGeom prst="downArrow">
            <a:avLst>
              <a:gd name="adj1" fmla="val 41964"/>
              <a:gd name="adj2" fmla="val 45981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92" name="Pijl: omlaag 1491">
            <a:extLst>
              <a:ext uri="{FF2B5EF4-FFF2-40B4-BE49-F238E27FC236}">
                <a16:creationId xmlns:a16="http://schemas.microsoft.com/office/drawing/2014/main" id="{69AA9605-0BB0-A2F4-46CF-967CF3FB1073}"/>
              </a:ext>
            </a:extLst>
          </p:cNvPr>
          <p:cNvSpPr/>
          <p:nvPr/>
        </p:nvSpPr>
        <p:spPr>
          <a:xfrm>
            <a:off x="3193084" y="3372298"/>
            <a:ext cx="164413" cy="209640"/>
          </a:xfrm>
          <a:prstGeom prst="downArrow">
            <a:avLst>
              <a:gd name="adj1" fmla="val 41964"/>
              <a:gd name="adj2" fmla="val 45981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93" name="Pijl: omlaag 1492">
            <a:extLst>
              <a:ext uri="{FF2B5EF4-FFF2-40B4-BE49-F238E27FC236}">
                <a16:creationId xmlns:a16="http://schemas.microsoft.com/office/drawing/2014/main" id="{C7164D86-C7C5-F436-7DB5-24F721DF0679}"/>
              </a:ext>
            </a:extLst>
          </p:cNvPr>
          <p:cNvSpPr/>
          <p:nvPr/>
        </p:nvSpPr>
        <p:spPr>
          <a:xfrm>
            <a:off x="3349086" y="3372298"/>
            <a:ext cx="164413" cy="209640"/>
          </a:xfrm>
          <a:prstGeom prst="downArrow">
            <a:avLst>
              <a:gd name="adj1" fmla="val 41964"/>
              <a:gd name="adj2" fmla="val 45981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82" name="Pijl: gebogen 1481">
            <a:extLst>
              <a:ext uri="{FF2B5EF4-FFF2-40B4-BE49-F238E27FC236}">
                <a16:creationId xmlns:a16="http://schemas.microsoft.com/office/drawing/2014/main" id="{982976DA-AD8E-720F-7D58-A9E77E02A79A}"/>
              </a:ext>
            </a:extLst>
          </p:cNvPr>
          <p:cNvSpPr/>
          <p:nvPr/>
        </p:nvSpPr>
        <p:spPr>
          <a:xfrm rot="5400000">
            <a:off x="5900266" y="3276130"/>
            <a:ext cx="736448" cy="1349097"/>
          </a:xfrm>
          <a:prstGeom prst="bentArrow">
            <a:avLst>
              <a:gd name="adj1" fmla="val 11350"/>
              <a:gd name="adj2" fmla="val 15326"/>
              <a:gd name="adj3" fmla="val 25656"/>
              <a:gd name="adj4" fmla="val 17178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sz="135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1495" name="Rechte verbindingslijn 1494">
            <a:extLst>
              <a:ext uri="{FF2B5EF4-FFF2-40B4-BE49-F238E27FC236}">
                <a16:creationId xmlns:a16="http://schemas.microsoft.com/office/drawing/2014/main" id="{B8C7884C-EADB-5620-DF39-79EADA137C84}"/>
              </a:ext>
            </a:extLst>
          </p:cNvPr>
          <p:cNvCxnSpPr>
            <a:cxnSpLocks/>
          </p:cNvCxnSpPr>
          <p:nvPr/>
        </p:nvCxnSpPr>
        <p:spPr>
          <a:xfrm>
            <a:off x="1220101" y="3656848"/>
            <a:ext cx="7039402" cy="0"/>
          </a:xfrm>
          <a:prstGeom prst="line">
            <a:avLst/>
          </a:prstGeom>
          <a:ln w="12700">
            <a:solidFill>
              <a:schemeClr val="accent5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0" name="Tekstvak 1499">
            <a:extLst>
              <a:ext uri="{FF2B5EF4-FFF2-40B4-BE49-F238E27FC236}">
                <a16:creationId xmlns:a16="http://schemas.microsoft.com/office/drawing/2014/main" id="{76BF8BD0-4E84-DA3F-186B-8976081F1A61}"/>
              </a:ext>
            </a:extLst>
          </p:cNvPr>
          <p:cNvSpPr txBox="1"/>
          <p:nvPr/>
        </p:nvSpPr>
        <p:spPr>
          <a:xfrm>
            <a:off x="3972389" y="4180403"/>
            <a:ext cx="10403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i="1"/>
            </a:lvl1pPr>
          </a:lstStyle>
          <a:p>
            <a:pPr algn="ctr"/>
            <a:r>
              <a:rPr lang="nl-NL" b="1" i="0" dirty="0"/>
              <a:t>DT-riool</a:t>
            </a:r>
          </a:p>
        </p:txBody>
      </p:sp>
      <p:sp>
        <p:nvSpPr>
          <p:cNvPr id="1502" name="Pijl: omlaag 1501">
            <a:extLst>
              <a:ext uri="{FF2B5EF4-FFF2-40B4-BE49-F238E27FC236}">
                <a16:creationId xmlns:a16="http://schemas.microsoft.com/office/drawing/2014/main" id="{6AA53DBD-A520-4411-B3CB-237C52A72E24}"/>
              </a:ext>
            </a:extLst>
          </p:cNvPr>
          <p:cNvSpPr/>
          <p:nvPr/>
        </p:nvSpPr>
        <p:spPr>
          <a:xfrm>
            <a:off x="6062032" y="3663633"/>
            <a:ext cx="164413" cy="170901"/>
          </a:xfrm>
          <a:prstGeom prst="downArrow">
            <a:avLst>
              <a:gd name="adj1" fmla="val 41964"/>
              <a:gd name="adj2" fmla="val 45981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03" name="Pijl: omlaag 1502">
            <a:extLst>
              <a:ext uri="{FF2B5EF4-FFF2-40B4-BE49-F238E27FC236}">
                <a16:creationId xmlns:a16="http://schemas.microsoft.com/office/drawing/2014/main" id="{A49E8F50-488A-81D7-729A-0436C67A297C}"/>
              </a:ext>
            </a:extLst>
          </p:cNvPr>
          <p:cNvSpPr/>
          <p:nvPr/>
        </p:nvSpPr>
        <p:spPr>
          <a:xfrm>
            <a:off x="5853738" y="3663633"/>
            <a:ext cx="164413" cy="170901"/>
          </a:xfrm>
          <a:prstGeom prst="downArrow">
            <a:avLst>
              <a:gd name="adj1" fmla="val 41964"/>
              <a:gd name="adj2" fmla="val 45981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05" name="Pijl: omlaag 1504">
            <a:extLst>
              <a:ext uri="{FF2B5EF4-FFF2-40B4-BE49-F238E27FC236}">
                <a16:creationId xmlns:a16="http://schemas.microsoft.com/office/drawing/2014/main" id="{253E3173-3DC1-514F-6339-9B55D1419796}"/>
              </a:ext>
            </a:extLst>
          </p:cNvPr>
          <p:cNvSpPr/>
          <p:nvPr/>
        </p:nvSpPr>
        <p:spPr>
          <a:xfrm>
            <a:off x="6270326" y="3663633"/>
            <a:ext cx="164413" cy="170901"/>
          </a:xfrm>
          <a:prstGeom prst="downArrow">
            <a:avLst>
              <a:gd name="adj1" fmla="val 41964"/>
              <a:gd name="adj2" fmla="val 45981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06" name="Pijl: omlaag 1505">
            <a:extLst>
              <a:ext uri="{FF2B5EF4-FFF2-40B4-BE49-F238E27FC236}">
                <a16:creationId xmlns:a16="http://schemas.microsoft.com/office/drawing/2014/main" id="{0850B723-9B5F-FD75-8E2D-6EEE7ECEA040}"/>
              </a:ext>
            </a:extLst>
          </p:cNvPr>
          <p:cNvSpPr/>
          <p:nvPr/>
        </p:nvSpPr>
        <p:spPr>
          <a:xfrm>
            <a:off x="6476329" y="3663633"/>
            <a:ext cx="164413" cy="170901"/>
          </a:xfrm>
          <a:prstGeom prst="downArrow">
            <a:avLst>
              <a:gd name="adj1" fmla="val 41964"/>
              <a:gd name="adj2" fmla="val 45981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sz="135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1508" name="Rechte verbindingslijn 1507">
            <a:extLst>
              <a:ext uri="{FF2B5EF4-FFF2-40B4-BE49-F238E27FC236}">
                <a16:creationId xmlns:a16="http://schemas.microsoft.com/office/drawing/2014/main" id="{ABC5E707-15E4-204E-86E2-E9674296AF5C}"/>
              </a:ext>
            </a:extLst>
          </p:cNvPr>
          <p:cNvCxnSpPr>
            <a:cxnSpLocks/>
          </p:cNvCxnSpPr>
          <p:nvPr/>
        </p:nvCxnSpPr>
        <p:spPr>
          <a:xfrm>
            <a:off x="1220101" y="1085798"/>
            <a:ext cx="7039402" cy="0"/>
          </a:xfrm>
          <a:prstGeom prst="line">
            <a:avLst/>
          </a:prstGeom>
          <a:ln w="12700">
            <a:solidFill>
              <a:schemeClr val="accent5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2" name="Rechthoek 991">
            <a:extLst>
              <a:ext uri="{FF2B5EF4-FFF2-40B4-BE49-F238E27FC236}">
                <a16:creationId xmlns:a16="http://schemas.microsoft.com/office/drawing/2014/main" id="{EA3642A8-B096-8EF4-B886-3AB0C3E6EF5D}"/>
              </a:ext>
            </a:extLst>
          </p:cNvPr>
          <p:cNvSpPr/>
          <p:nvPr/>
        </p:nvSpPr>
        <p:spPr>
          <a:xfrm>
            <a:off x="3035854" y="1676400"/>
            <a:ext cx="2698196" cy="13811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97" name="Tekstvak 1496">
            <a:extLst>
              <a:ext uri="{FF2B5EF4-FFF2-40B4-BE49-F238E27FC236}">
                <a16:creationId xmlns:a16="http://schemas.microsoft.com/office/drawing/2014/main" id="{D175ECE8-12D3-942A-0D22-315D9EDE51E4}"/>
              </a:ext>
            </a:extLst>
          </p:cNvPr>
          <p:cNvSpPr txBox="1"/>
          <p:nvPr/>
        </p:nvSpPr>
        <p:spPr>
          <a:xfrm>
            <a:off x="3972389" y="1606607"/>
            <a:ext cx="10403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i="1"/>
            </a:lvl1pPr>
          </a:lstStyle>
          <a:p>
            <a:pPr algn="ctr"/>
            <a:r>
              <a:rPr lang="nl-NL" b="1" i="0" dirty="0"/>
              <a:t>DT-riool</a:t>
            </a:r>
          </a:p>
        </p:txBody>
      </p:sp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B6257492-03A2-322A-0906-77733BB68552}"/>
              </a:ext>
            </a:extLst>
          </p:cNvPr>
          <p:cNvCxnSpPr/>
          <p:nvPr/>
        </p:nvCxnSpPr>
        <p:spPr>
          <a:xfrm>
            <a:off x="1220101" y="834906"/>
            <a:ext cx="130609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Rechte verbindingslijn 3">
            <a:extLst>
              <a:ext uri="{FF2B5EF4-FFF2-40B4-BE49-F238E27FC236}">
                <a16:creationId xmlns:a16="http://schemas.microsoft.com/office/drawing/2014/main" id="{3DD39EEB-9125-D154-B452-4292601E7B50}"/>
              </a:ext>
            </a:extLst>
          </p:cNvPr>
          <p:cNvCxnSpPr/>
          <p:nvPr/>
        </p:nvCxnSpPr>
        <p:spPr>
          <a:xfrm>
            <a:off x="3571689" y="834906"/>
            <a:ext cx="130609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538224E0-C568-7A0E-57BE-5620FB3887FE}"/>
              </a:ext>
            </a:extLst>
          </p:cNvPr>
          <p:cNvCxnSpPr/>
          <p:nvPr/>
        </p:nvCxnSpPr>
        <p:spPr>
          <a:xfrm>
            <a:off x="1220101" y="3409037"/>
            <a:ext cx="130609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62388C77-3672-5E5B-C468-5D870A2BCD1F}"/>
              </a:ext>
            </a:extLst>
          </p:cNvPr>
          <p:cNvCxnSpPr/>
          <p:nvPr/>
        </p:nvCxnSpPr>
        <p:spPr>
          <a:xfrm>
            <a:off x="3571689" y="3409037"/>
            <a:ext cx="130609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jl: omlaag 6">
            <a:extLst>
              <a:ext uri="{FF2B5EF4-FFF2-40B4-BE49-F238E27FC236}">
                <a16:creationId xmlns:a16="http://schemas.microsoft.com/office/drawing/2014/main" id="{DB64DBB8-2087-8773-9316-E822C3DB8986}"/>
              </a:ext>
            </a:extLst>
          </p:cNvPr>
          <p:cNvSpPr/>
          <p:nvPr/>
        </p:nvSpPr>
        <p:spPr>
          <a:xfrm rot="16200000">
            <a:off x="2088152" y="2981599"/>
            <a:ext cx="164413" cy="711684"/>
          </a:xfrm>
          <a:prstGeom prst="downArrow">
            <a:avLst>
              <a:gd name="adj1" fmla="val 41964"/>
              <a:gd name="adj2" fmla="val 45981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Pijl: omlaag 7">
            <a:extLst>
              <a:ext uri="{FF2B5EF4-FFF2-40B4-BE49-F238E27FC236}">
                <a16:creationId xmlns:a16="http://schemas.microsoft.com/office/drawing/2014/main" id="{A92DCFDC-2E00-AA0A-E5C6-4EA0F74E92A6}"/>
              </a:ext>
            </a:extLst>
          </p:cNvPr>
          <p:cNvSpPr/>
          <p:nvPr/>
        </p:nvSpPr>
        <p:spPr>
          <a:xfrm rot="5400000">
            <a:off x="3844644" y="2979132"/>
            <a:ext cx="164413" cy="710324"/>
          </a:xfrm>
          <a:prstGeom prst="downArrow">
            <a:avLst>
              <a:gd name="adj1" fmla="val 41964"/>
              <a:gd name="adj2" fmla="val 45981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sz="135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D334194E-4C44-00B6-A260-18C6A86E93BB}"/>
              </a:ext>
            </a:extLst>
          </p:cNvPr>
          <p:cNvCxnSpPr>
            <a:cxnSpLocks/>
          </p:cNvCxnSpPr>
          <p:nvPr/>
        </p:nvCxnSpPr>
        <p:spPr>
          <a:xfrm>
            <a:off x="2551564" y="834906"/>
            <a:ext cx="1045490" cy="0"/>
          </a:xfrm>
          <a:prstGeom prst="line">
            <a:avLst/>
          </a:prstGeom>
          <a:ln w="762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6B7D0BB5-4138-C0BC-4617-C7EF588EE2D3}"/>
              </a:ext>
            </a:extLst>
          </p:cNvPr>
          <p:cNvCxnSpPr>
            <a:cxnSpLocks/>
          </p:cNvCxnSpPr>
          <p:nvPr/>
        </p:nvCxnSpPr>
        <p:spPr>
          <a:xfrm>
            <a:off x="2551564" y="3409037"/>
            <a:ext cx="1045490" cy="0"/>
          </a:xfrm>
          <a:prstGeom prst="line">
            <a:avLst/>
          </a:prstGeom>
          <a:ln w="762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ijl: omlaag 11">
            <a:extLst>
              <a:ext uri="{FF2B5EF4-FFF2-40B4-BE49-F238E27FC236}">
                <a16:creationId xmlns:a16="http://schemas.microsoft.com/office/drawing/2014/main" id="{EB652518-9555-2AA4-9576-8843107816A1}"/>
              </a:ext>
            </a:extLst>
          </p:cNvPr>
          <p:cNvSpPr/>
          <p:nvPr/>
        </p:nvSpPr>
        <p:spPr>
          <a:xfrm>
            <a:off x="3043721" y="3372298"/>
            <a:ext cx="164413" cy="209640"/>
          </a:xfrm>
          <a:prstGeom prst="downArrow">
            <a:avLst>
              <a:gd name="adj1" fmla="val 41964"/>
              <a:gd name="adj2" fmla="val 45981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sz="135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469919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el 8">
            <a:extLst>
              <a:ext uri="{FF2B5EF4-FFF2-40B4-BE49-F238E27FC236}">
                <a16:creationId xmlns:a16="http://schemas.microsoft.com/office/drawing/2014/main" id="{7630D215-2FAE-6938-4313-DD061E69CD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9937107"/>
              </p:ext>
            </p:extLst>
          </p:nvPr>
        </p:nvGraphicFramePr>
        <p:xfrm>
          <a:off x="412149" y="807748"/>
          <a:ext cx="8552464" cy="1862023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791301">
                  <a:extLst>
                    <a:ext uri="{9D8B030D-6E8A-4147-A177-3AD203B41FA5}">
                      <a16:colId xmlns:a16="http://schemas.microsoft.com/office/drawing/2014/main" val="3432097649"/>
                    </a:ext>
                  </a:extLst>
                </a:gridCol>
                <a:gridCol w="2484931">
                  <a:extLst>
                    <a:ext uri="{9D8B030D-6E8A-4147-A177-3AD203B41FA5}">
                      <a16:colId xmlns:a16="http://schemas.microsoft.com/office/drawing/2014/main" val="1177491696"/>
                    </a:ext>
                  </a:extLst>
                </a:gridCol>
                <a:gridCol w="2138116">
                  <a:extLst>
                    <a:ext uri="{9D8B030D-6E8A-4147-A177-3AD203B41FA5}">
                      <a16:colId xmlns:a16="http://schemas.microsoft.com/office/drawing/2014/main" val="241044224"/>
                    </a:ext>
                  </a:extLst>
                </a:gridCol>
                <a:gridCol w="2138116">
                  <a:extLst>
                    <a:ext uri="{9D8B030D-6E8A-4147-A177-3AD203B41FA5}">
                      <a16:colId xmlns:a16="http://schemas.microsoft.com/office/drawing/2014/main" val="1566681216"/>
                    </a:ext>
                  </a:extLst>
                </a:gridCol>
              </a:tblGrid>
              <a:tr h="307543">
                <a:tc>
                  <a:txBody>
                    <a:bodyPr/>
                    <a:lstStyle/>
                    <a:p>
                      <a:r>
                        <a:rPr lang="nl-NL" sz="1200" dirty="0">
                          <a:solidFill>
                            <a:schemeClr val="tx1"/>
                          </a:solidFill>
                        </a:rPr>
                        <a:t>Maatregel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200" dirty="0">
                          <a:solidFill>
                            <a:srgbClr val="0070C0"/>
                          </a:solidFill>
                        </a:rPr>
                        <a:t>Motivatie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200" dirty="0">
                          <a:solidFill>
                            <a:srgbClr val="00B050"/>
                          </a:solidFill>
                        </a:rPr>
                        <a:t>Voordelen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200" dirty="0">
                          <a:solidFill>
                            <a:srgbClr val="C00000"/>
                          </a:solidFill>
                        </a:rPr>
                        <a:t>Nadelen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2730225"/>
                  </a:ext>
                </a:extLst>
              </a:tr>
              <a:tr h="199707">
                <a:tc>
                  <a:txBody>
                    <a:bodyPr/>
                    <a:lstStyle/>
                    <a:p>
                      <a:r>
                        <a:rPr lang="nl-NL" sz="1200" dirty="0"/>
                        <a:t>Overstort wadi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nl-NL" sz="1200" dirty="0">
                          <a:solidFill>
                            <a:srgbClr val="0070C0"/>
                          </a:solidFill>
                        </a:rPr>
                        <a:t>Grondwater vertraagd laten  overstorten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nl-NL" sz="1200" dirty="0">
                          <a:solidFill>
                            <a:srgbClr val="0070C0"/>
                          </a:solidFill>
                        </a:rPr>
                        <a:t>Extra berging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nl-NL" sz="1200" dirty="0">
                          <a:solidFill>
                            <a:srgbClr val="00B050"/>
                          </a:solidFill>
                        </a:rPr>
                        <a:t>Groene uitstraling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nl-NL" sz="1200" dirty="0">
                          <a:solidFill>
                            <a:srgbClr val="00B050"/>
                          </a:solidFill>
                        </a:rPr>
                        <a:t>Moerasplanten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nl-NL" sz="1200" dirty="0">
                          <a:solidFill>
                            <a:srgbClr val="00B050"/>
                          </a:solidFill>
                        </a:rPr>
                        <a:t>Biodiversiteit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nl-NL" sz="1200" dirty="0">
                          <a:solidFill>
                            <a:srgbClr val="C00000"/>
                          </a:solidFill>
                        </a:rPr>
                        <a:t>Grondverbetering nodig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nl-NL" sz="1200" dirty="0">
                          <a:solidFill>
                            <a:srgbClr val="C00000"/>
                          </a:solidFill>
                        </a:rPr>
                        <a:t>Dichtgroeien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nl-NL" sz="1200" dirty="0">
                          <a:solidFill>
                            <a:srgbClr val="C00000"/>
                          </a:solidFill>
                        </a:rPr>
                        <a:t>Dichtslibben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nl-NL" sz="1200" dirty="0">
                          <a:solidFill>
                            <a:srgbClr val="C00000"/>
                          </a:solidFill>
                        </a:rPr>
                        <a:t>Straatvuil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nl-NL" sz="1200" dirty="0">
                          <a:solidFill>
                            <a:srgbClr val="C00000"/>
                          </a:solidFill>
                        </a:rPr>
                        <a:t>Platwaaien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nl-NL" sz="1200" dirty="0">
                          <a:solidFill>
                            <a:srgbClr val="C00000"/>
                          </a:solidFill>
                        </a:rPr>
                        <a:t>Onderhoud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nl-NL" sz="1200" dirty="0">
                          <a:solidFill>
                            <a:srgbClr val="C00000"/>
                          </a:solidFill>
                        </a:rPr>
                        <a:t>Veiligheid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nl-NL" sz="1200" dirty="0">
                          <a:solidFill>
                            <a:srgbClr val="C00000"/>
                          </a:solidFill>
                        </a:rPr>
                        <a:t>Bewoners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4012141"/>
                  </a:ext>
                </a:extLst>
              </a:tr>
            </a:tbl>
          </a:graphicData>
        </a:graphic>
      </p:graphicFrame>
      <p:sp>
        <p:nvSpPr>
          <p:cNvPr id="5" name="Rechthoek 4">
            <a:extLst>
              <a:ext uri="{FF2B5EF4-FFF2-40B4-BE49-F238E27FC236}">
                <a16:creationId xmlns:a16="http://schemas.microsoft.com/office/drawing/2014/main" id="{F72FA79E-1737-8879-C6A3-B7FC65139ED8}"/>
              </a:ext>
            </a:extLst>
          </p:cNvPr>
          <p:cNvSpPr/>
          <p:nvPr/>
        </p:nvSpPr>
        <p:spPr bwMode="auto">
          <a:xfrm>
            <a:off x="263049" y="1935632"/>
            <a:ext cx="3319109" cy="2674468"/>
          </a:xfrm>
          <a:prstGeom prst="rect">
            <a:avLst/>
          </a:prstGeom>
          <a:solidFill>
            <a:schemeClr val="bg1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2D5F5AA8-D9F6-E528-B69A-AC265DEDC2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040" y="2212630"/>
            <a:ext cx="3096290" cy="2323425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AFFE7779-5153-5A85-16E0-75E6ED70D582}"/>
              </a:ext>
            </a:extLst>
          </p:cNvPr>
          <p:cNvSpPr/>
          <p:nvPr/>
        </p:nvSpPr>
        <p:spPr bwMode="auto">
          <a:xfrm>
            <a:off x="279498" y="4133276"/>
            <a:ext cx="3302659" cy="955229"/>
          </a:xfrm>
          <a:prstGeom prst="rect">
            <a:avLst/>
          </a:prstGeom>
          <a:solidFill>
            <a:schemeClr val="bg1"/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1600" dirty="0"/>
              <a:t>Overstort wadi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D7770-AF15-42AE-8BA9-6F0181C4C670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6B93B518-A01D-BAE9-7062-112E9176E8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6853" y="2927794"/>
            <a:ext cx="2879452" cy="2160712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97602E3C-BC32-ECA4-93EC-27BB1FFB0A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" t="1991" r="18495" b="7332"/>
          <a:stretch/>
        </p:blipFill>
        <p:spPr bwMode="auto">
          <a:xfrm>
            <a:off x="7017055" y="2927794"/>
            <a:ext cx="1863896" cy="216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5CCA2625-EEB6-2EBB-BDC8-0361744D6666}"/>
              </a:ext>
            </a:extLst>
          </p:cNvPr>
          <p:cNvSpPr txBox="1"/>
          <p:nvPr/>
        </p:nvSpPr>
        <p:spPr>
          <a:xfrm>
            <a:off x="263049" y="1935632"/>
            <a:ext cx="6607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i="1" dirty="0"/>
              <a:t>Aanleg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FB551C13-4BD7-55DA-08FA-99FEA4569ED6}"/>
              </a:ext>
            </a:extLst>
          </p:cNvPr>
          <p:cNvSpPr txBox="1"/>
          <p:nvPr/>
        </p:nvSpPr>
        <p:spPr>
          <a:xfrm>
            <a:off x="3607908" y="2704406"/>
            <a:ext cx="6286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i="1" dirty="0"/>
              <a:t>Zomer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A1058DDF-5D04-7F4E-7A4B-B212715439F2}"/>
              </a:ext>
            </a:extLst>
          </p:cNvPr>
          <p:cNvSpPr txBox="1"/>
          <p:nvPr/>
        </p:nvSpPr>
        <p:spPr>
          <a:xfrm>
            <a:off x="6897494" y="2711845"/>
            <a:ext cx="6273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i="1" dirty="0"/>
              <a:t>Winter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1C77731-00FE-C96C-8EAB-13B0F7BE4A5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498" t="45684" r="23154" b="39336"/>
          <a:stretch/>
        </p:blipFill>
        <p:spPr>
          <a:xfrm>
            <a:off x="459461" y="4208904"/>
            <a:ext cx="2879452" cy="87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637801"/>
      </p:ext>
    </p:extLst>
  </p:cSld>
  <p:clrMapOvr>
    <a:masterClrMapping/>
  </p:clrMapOvr>
</p:sld>
</file>

<file path=ppt/theme/theme1.xml><?xml version="1.0" encoding="utf-8"?>
<a:theme xmlns:a="http://schemas.openxmlformats.org/drawingml/2006/main" name="blank">
  <a:themeElements>
    <a:clrScheme name="Westland_ppt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A5BBE8"/>
      </a:accent1>
      <a:accent2>
        <a:srgbClr val="86BA0D"/>
      </a:accent2>
      <a:accent3>
        <a:srgbClr val="C9242B"/>
      </a:accent3>
      <a:accent4>
        <a:srgbClr val="007CAA"/>
      </a:accent4>
      <a:accent5>
        <a:srgbClr val="B35FA5"/>
      </a:accent5>
      <a:accent6>
        <a:srgbClr val="FCAF16"/>
      </a:accent6>
      <a:hlink>
        <a:srgbClr val="00A14B"/>
      </a:hlink>
      <a:folHlink>
        <a:srgbClr val="007B85"/>
      </a:folHlink>
    </a:clrScheme>
    <a:fontScheme name="Powerpointpresentatie huisstijl Gemeente Westlan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25400" cap="flat" cmpd="sng" algn="ctr">
          <a:solidFill>
            <a:srgbClr val="00B050"/>
          </a:solidFill>
          <a:prstDash val="solid"/>
          <a:round/>
          <a:headEnd type="none" w="med" len="med"/>
          <a:tailEnd type="none" w="med" len="med"/>
        </a:ln>
        <a:effectLst/>
      </a:spPr>
      <a:bodyPr rtlCol="0" anchor="ctr"/>
      <a:lstStyle>
        <a:defPPr algn="ctr">
          <a:defRPr/>
        </a:defPPr>
      </a:lstStyle>
    </a:spDef>
    <a:lnDef>
      <a:spPr bwMode="auto">
        <a:solidFill>
          <a:schemeClr val="accent1"/>
        </a:solidFill>
        <a:ln w="381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Powerpointpresentatie huisstijl Gemeente Westlan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presentatie huisstijl Gemeente Westland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presentatie huisstijl Gemeente Westland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presentatie huisstijl Gemeente Westland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presentatie huisstijl Gemeente Westland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presentatie huisstijl Gemeente Westland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presentatie huisstijl Gemeente Westland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presentatie huisstijl Gemeente Westland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presentatie huisstijl Gemeente Westland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presentatie huisstijl Gemeente Westland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presentatie huisstijl Gemeente Westland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presentatie huisstijl Gemeente Westland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presentatie huisstijl Gemeente Westland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60A2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presentatie huisstijl Gemeente Westland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EFDFF"/>
        </a:accent1>
        <a:accent2>
          <a:srgbClr val="992722"/>
        </a:accent2>
        <a:accent3>
          <a:srgbClr val="FFFFFF"/>
        </a:accent3>
        <a:accent4>
          <a:srgbClr val="000000"/>
        </a:accent4>
        <a:accent5>
          <a:srgbClr val="FEFEFF"/>
        </a:accent5>
        <a:accent6>
          <a:srgbClr val="8A221E"/>
        </a:accent6>
        <a:hlink>
          <a:srgbClr val="009999"/>
        </a:hlink>
        <a:folHlink>
          <a:srgbClr val="60A2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presentatie huisstijl Gemeente Westland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EFDFF"/>
        </a:accent1>
        <a:accent2>
          <a:srgbClr val="992722"/>
        </a:accent2>
        <a:accent3>
          <a:srgbClr val="FFFFFF"/>
        </a:accent3>
        <a:accent4>
          <a:srgbClr val="000000"/>
        </a:accent4>
        <a:accent5>
          <a:srgbClr val="FEFEFF"/>
        </a:accent5>
        <a:accent6>
          <a:srgbClr val="8A221E"/>
        </a:accent6>
        <a:hlink>
          <a:srgbClr val="6B8296"/>
        </a:hlink>
        <a:folHlink>
          <a:srgbClr val="60A2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Kantoor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21216</TotalTime>
  <Words>270</Words>
  <Application>Microsoft Office PowerPoint</Application>
  <PresentationFormat>Aangepast</PresentationFormat>
  <Paragraphs>137</Paragraphs>
  <Slides>12</Slides>
  <Notes>10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2</vt:i4>
      </vt:variant>
      <vt:variant>
        <vt:lpstr>Diatitels</vt:lpstr>
      </vt:variant>
      <vt:variant>
        <vt:i4>12</vt:i4>
      </vt:variant>
    </vt:vector>
  </HeadingPairs>
  <TitlesOfParts>
    <vt:vector size="19" baseType="lpstr">
      <vt:lpstr>Arial</vt:lpstr>
      <vt:lpstr>Calibri</vt:lpstr>
      <vt:lpstr>Calibri Light</vt:lpstr>
      <vt:lpstr>Times</vt:lpstr>
      <vt:lpstr>Wingdings</vt:lpstr>
      <vt:lpstr>blank</vt:lpstr>
      <vt:lpstr>Kantoorthema</vt:lpstr>
      <vt:lpstr>PowerPoint-presentatie</vt:lpstr>
      <vt:lpstr>Klimaatadaptieve inrichting Van Rijnstraat, De Lier</vt:lpstr>
      <vt:lpstr>Aanleiding</vt:lpstr>
      <vt:lpstr>Maaiveldhoogte</vt:lpstr>
      <vt:lpstr>Nieuwe situatie</vt:lpstr>
      <vt:lpstr>Foto’s nieuwe situatie</vt:lpstr>
      <vt:lpstr>PowerPoint-presentatie</vt:lpstr>
      <vt:lpstr>PowerPoint-presentatie</vt:lpstr>
      <vt:lpstr>Overstort wadi</vt:lpstr>
      <vt:lpstr>Bomen handhaven Oosterstraat (platanen)</vt:lpstr>
      <vt:lpstr>Bomen handhaven Schoolstraat</vt:lpstr>
      <vt:lpstr>Dank u !</vt:lpstr>
    </vt:vector>
  </TitlesOfParts>
  <Company>Gemeente Westland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atieleman@GemeenteWestland.nl</dc:creator>
  <cp:lastModifiedBy>Tieleman, A (André)</cp:lastModifiedBy>
  <cp:revision>850</cp:revision>
  <cp:lastPrinted>2022-05-18T08:16:01Z</cp:lastPrinted>
  <dcterms:created xsi:type="dcterms:W3CDTF">2018-10-29T07:42:15Z</dcterms:created>
  <dcterms:modified xsi:type="dcterms:W3CDTF">2023-02-21T07:38:00Z</dcterms:modified>
</cp:coreProperties>
</file>